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charts/chart1.xml" ContentType="application/vnd.openxmlformats-officedocument.drawingml.chart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b="0" baseline="0" cap="none" i="0" spc="28" strike="noStrike" sz="2800" u="none" kumimoji="0" normalizeH="0">
        <a:ln>
          <a:noFill/>
        </a:ln>
        <a:solidFill>
          <a:srgbClr val="5C5C5C"/>
        </a:solidFill>
        <a:effectLst/>
        <a:uFillTx/>
        <a:latin typeface="DIN Condensed"/>
        <a:ea typeface="DIN Condensed"/>
        <a:cs typeface="DIN Condensed"/>
        <a:sym typeface="DIN Condensed"/>
      </a:defRPr>
    </a:lvl1pPr>
    <a:lvl2pPr marL="0" marR="0" indent="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b="0" baseline="0" cap="none" i="0" spc="28" strike="noStrike" sz="2800" u="none" kumimoji="0" normalizeH="0">
        <a:ln>
          <a:noFill/>
        </a:ln>
        <a:solidFill>
          <a:srgbClr val="5C5C5C"/>
        </a:solidFill>
        <a:effectLst/>
        <a:uFillTx/>
        <a:latin typeface="DIN Condensed"/>
        <a:ea typeface="DIN Condensed"/>
        <a:cs typeface="DIN Condensed"/>
        <a:sym typeface="DIN Condensed"/>
      </a:defRPr>
    </a:lvl2pPr>
    <a:lvl3pPr marL="0" marR="0" indent="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b="0" baseline="0" cap="none" i="0" spc="28" strike="noStrike" sz="2800" u="none" kumimoji="0" normalizeH="0">
        <a:ln>
          <a:noFill/>
        </a:ln>
        <a:solidFill>
          <a:srgbClr val="5C5C5C"/>
        </a:solidFill>
        <a:effectLst/>
        <a:uFillTx/>
        <a:latin typeface="DIN Condensed"/>
        <a:ea typeface="DIN Condensed"/>
        <a:cs typeface="DIN Condensed"/>
        <a:sym typeface="DIN Condensed"/>
      </a:defRPr>
    </a:lvl3pPr>
    <a:lvl4pPr marL="0" marR="0" indent="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b="0" baseline="0" cap="none" i="0" spc="28" strike="noStrike" sz="2800" u="none" kumimoji="0" normalizeH="0">
        <a:ln>
          <a:noFill/>
        </a:ln>
        <a:solidFill>
          <a:srgbClr val="5C5C5C"/>
        </a:solidFill>
        <a:effectLst/>
        <a:uFillTx/>
        <a:latin typeface="DIN Condensed"/>
        <a:ea typeface="DIN Condensed"/>
        <a:cs typeface="DIN Condensed"/>
        <a:sym typeface="DIN Condensed"/>
      </a:defRPr>
    </a:lvl4pPr>
    <a:lvl5pPr marL="0" marR="0" indent="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b="0" baseline="0" cap="none" i="0" spc="28" strike="noStrike" sz="2800" u="none" kumimoji="0" normalizeH="0">
        <a:ln>
          <a:noFill/>
        </a:ln>
        <a:solidFill>
          <a:srgbClr val="5C5C5C"/>
        </a:solidFill>
        <a:effectLst/>
        <a:uFillTx/>
        <a:latin typeface="DIN Condensed"/>
        <a:ea typeface="DIN Condensed"/>
        <a:cs typeface="DIN Condensed"/>
        <a:sym typeface="DIN Condensed"/>
      </a:defRPr>
    </a:lvl5pPr>
    <a:lvl6pPr marL="0" marR="0" indent="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b="0" baseline="0" cap="none" i="0" spc="28" strike="noStrike" sz="2800" u="none" kumimoji="0" normalizeH="0">
        <a:ln>
          <a:noFill/>
        </a:ln>
        <a:solidFill>
          <a:srgbClr val="5C5C5C"/>
        </a:solidFill>
        <a:effectLst/>
        <a:uFillTx/>
        <a:latin typeface="DIN Condensed"/>
        <a:ea typeface="DIN Condensed"/>
        <a:cs typeface="DIN Condensed"/>
        <a:sym typeface="DIN Condensed"/>
      </a:defRPr>
    </a:lvl6pPr>
    <a:lvl7pPr marL="0" marR="0" indent="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b="0" baseline="0" cap="none" i="0" spc="28" strike="noStrike" sz="2800" u="none" kumimoji="0" normalizeH="0">
        <a:ln>
          <a:noFill/>
        </a:ln>
        <a:solidFill>
          <a:srgbClr val="5C5C5C"/>
        </a:solidFill>
        <a:effectLst/>
        <a:uFillTx/>
        <a:latin typeface="DIN Condensed"/>
        <a:ea typeface="DIN Condensed"/>
        <a:cs typeface="DIN Condensed"/>
        <a:sym typeface="DIN Condensed"/>
      </a:defRPr>
    </a:lvl7pPr>
    <a:lvl8pPr marL="0" marR="0" indent="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b="0" baseline="0" cap="none" i="0" spc="28" strike="noStrike" sz="2800" u="none" kumimoji="0" normalizeH="0">
        <a:ln>
          <a:noFill/>
        </a:ln>
        <a:solidFill>
          <a:srgbClr val="5C5C5C"/>
        </a:solidFill>
        <a:effectLst/>
        <a:uFillTx/>
        <a:latin typeface="DIN Condensed"/>
        <a:ea typeface="DIN Condensed"/>
        <a:cs typeface="DIN Condensed"/>
        <a:sym typeface="DIN Condensed"/>
      </a:defRPr>
    </a:lvl8pPr>
    <a:lvl9pPr marL="0" marR="0" indent="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b="0" baseline="0" cap="none" i="0" spc="28" strike="noStrike" sz="2800" u="none" kumimoji="0" normalizeH="0">
        <a:ln>
          <a:noFill/>
        </a:ln>
        <a:solidFill>
          <a:srgbClr val="5C5C5C"/>
        </a:solidFill>
        <a:effectLst/>
        <a:uFillTx/>
        <a:latin typeface="DIN Condensed"/>
        <a:ea typeface="DIN Condensed"/>
        <a:cs typeface="DIN Condensed"/>
        <a:sym typeface="DIN Condensed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DIN Condensed"/>
          <a:ea typeface="DIN Condensed"/>
          <a:cs typeface="DIN Condensed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C5C5C"/>
              </a:solidFill>
              <a:prstDash val="solid"/>
              <a:miter lim="400000"/>
            </a:ln>
          </a:top>
          <a:bottom>
            <a:ln w="12700" cap="flat">
              <a:solidFill>
                <a:srgbClr val="5C5C5C"/>
              </a:solidFill>
              <a:prstDash val="solid"/>
              <a:miter lim="400000"/>
            </a:ln>
          </a:bottom>
          <a:insideH>
            <a:ln w="12700" cap="flat">
              <a:solidFill>
                <a:srgbClr val="5C5C5C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CBCBCB">
              <a:alpha val="25000"/>
            </a:srgbClr>
          </a:solidFill>
        </a:fill>
      </a:tcStyle>
    </a:band2H>
    <a:firstCol>
      <a:tcTxStyle b="off" i="off">
        <a:font>
          <a:latin typeface="DIN Condensed"/>
          <a:ea typeface="DIN Condensed"/>
          <a:cs typeface="DIN Condensed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C5C5C"/>
              </a:solidFill>
              <a:prstDash val="solid"/>
              <a:miter lim="400000"/>
            </a:ln>
          </a:top>
          <a:bottom>
            <a:ln w="12700" cap="flat">
              <a:solidFill>
                <a:srgbClr val="5C5C5C"/>
              </a:solidFill>
              <a:prstDash val="solid"/>
              <a:miter lim="400000"/>
            </a:ln>
          </a:bottom>
          <a:insideH>
            <a:ln w="12700" cap="flat">
              <a:solidFill>
                <a:srgbClr val="5C5C5C"/>
              </a:solidFill>
              <a:prstDash val="solid"/>
              <a:miter lim="400000"/>
            </a:ln>
          </a:insideH>
          <a:insideV>
            <a:ln w="12700" cap="flat">
              <a:solidFill>
                <a:srgbClr val="5C5C5C"/>
              </a:solidFill>
              <a:prstDash val="solid"/>
              <a:miter lim="400000"/>
            </a:ln>
          </a:insideV>
        </a:tcBdr>
        <a:fill>
          <a:solidFill>
            <a:srgbClr val="CBCBCB">
              <a:alpha val="36000"/>
            </a:srgbClr>
          </a:solidFill>
        </a:fill>
      </a:tcStyle>
    </a:firstCol>
    <a:lastRow>
      <a:tcTxStyle b="off" i="off">
        <a:font>
          <a:latin typeface="DIN Condensed"/>
          <a:ea typeface="DIN Condensed"/>
          <a:cs typeface="DIN Condensed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C5C5C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DIN Condensed"/>
          <a:ea typeface="DIN Condensed"/>
          <a:cs typeface="DIN Condense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A6BBBB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DIN Condensed"/>
          <a:ea typeface="DIN Condensed"/>
          <a:cs typeface="DIN Condensed"/>
        </a:font>
        <a:srgbClr val="5C5C5C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7DDDE"/>
          </a:solidFill>
        </a:fill>
      </a:tcStyle>
    </a:wholeTbl>
    <a:band2H>
      <a:tcTxStyle b="def" i="def"/>
      <a:tcStyle>
        <a:tcBdr/>
        <a:fill>
          <a:solidFill>
            <a:srgbClr val="ECEFEF"/>
          </a:solidFill>
        </a:fill>
      </a:tcStyle>
    </a:band2H>
    <a:firstCol>
      <a:tcTxStyle b="on" i="off">
        <a:font>
          <a:latin typeface="DIN Condensed"/>
          <a:ea typeface="DIN Condensed"/>
          <a:cs typeface="DIN Condensed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DIN Condensed"/>
          <a:ea typeface="DIN Condensed"/>
          <a:cs typeface="DIN Condensed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DIN Condensed"/>
          <a:ea typeface="DIN Condensed"/>
          <a:cs typeface="DIN Condensed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DIN Condensed"/>
          <a:ea typeface="DIN Condensed"/>
          <a:cs typeface="DIN Condensed"/>
        </a:font>
        <a:srgbClr val="5C5C5C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CE2D3"/>
          </a:solidFill>
        </a:fill>
      </a:tcStyle>
    </a:wholeTbl>
    <a:band2H>
      <a:tcTxStyle b="def" i="def"/>
      <a:tcStyle>
        <a:tcBdr/>
        <a:fill>
          <a:solidFill>
            <a:srgbClr val="F6F1EA"/>
          </a:solidFill>
        </a:fill>
      </a:tcStyle>
    </a:band2H>
    <a:firstCol>
      <a:tcTxStyle b="on" i="off">
        <a:font>
          <a:latin typeface="DIN Condensed"/>
          <a:ea typeface="DIN Condensed"/>
          <a:cs typeface="DIN Condensed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DIN Condensed"/>
          <a:ea typeface="DIN Condensed"/>
          <a:cs typeface="DIN Condensed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DIN Condensed"/>
          <a:ea typeface="DIN Condensed"/>
          <a:cs typeface="DIN Condensed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DIN Condensed"/>
          <a:ea typeface="DIN Condensed"/>
          <a:cs typeface="DIN Condensed"/>
        </a:font>
        <a:srgbClr val="5C5C5C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AD8DE"/>
          </a:solidFill>
        </a:fill>
      </a:tcStyle>
    </a:wholeTbl>
    <a:band2H>
      <a:tcTxStyle b="def" i="def"/>
      <a:tcStyle>
        <a:tcBdr/>
        <a:fill>
          <a:solidFill>
            <a:srgbClr val="EDEDEF"/>
          </a:solidFill>
        </a:fill>
      </a:tcStyle>
    </a:band2H>
    <a:firstCol>
      <a:tcTxStyle b="on" i="off">
        <a:font>
          <a:latin typeface="DIN Condensed"/>
          <a:ea typeface="DIN Condensed"/>
          <a:cs typeface="DIN Condensed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DIN Condensed"/>
          <a:ea typeface="DIN Condensed"/>
          <a:cs typeface="DIN Condensed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DIN Condensed"/>
          <a:ea typeface="DIN Condensed"/>
          <a:cs typeface="DIN Condensed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DIN Condensed"/>
          <a:ea typeface="DIN Condensed"/>
          <a:cs typeface="DIN Condensed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9E9E9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DIN Condensed"/>
          <a:ea typeface="DIN Condensed"/>
          <a:cs typeface="DIN Condense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DIN Condensed"/>
          <a:ea typeface="DIN Condensed"/>
          <a:cs typeface="DIN Condensed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5C5C5C"/>
              </a:solidFill>
              <a:prstDash val="solid"/>
              <a:round/>
            </a:ln>
          </a:top>
          <a:bottom>
            <a:ln w="25400" cap="flat">
              <a:solidFill>
                <a:srgbClr val="5C5C5C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DIN Condensed"/>
          <a:ea typeface="DIN Condensed"/>
          <a:cs typeface="DIN Condense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C5C5C"/>
              </a:solidFill>
              <a:prstDash val="solid"/>
              <a:round/>
            </a:ln>
          </a:top>
          <a:bottom>
            <a:ln w="25400" cap="flat">
              <a:solidFill>
                <a:srgbClr val="5C5C5C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DIN Condensed"/>
          <a:ea typeface="DIN Condensed"/>
          <a:cs typeface="DIN Condensed"/>
        </a:font>
        <a:srgbClr val="5C5C5C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1D1D1"/>
          </a:solidFill>
        </a:fill>
      </a:tcStyle>
    </a:wholeTbl>
    <a:band2H>
      <a:tcTxStyle b="def" i="def"/>
      <a:tcStyle>
        <a:tcBdr/>
        <a:fill>
          <a:solidFill>
            <a:srgbClr val="E9E9E9"/>
          </a:solidFill>
        </a:fill>
      </a:tcStyle>
    </a:band2H>
    <a:firstCol>
      <a:tcTxStyle b="on" i="off">
        <a:font>
          <a:latin typeface="DIN Condensed"/>
          <a:ea typeface="DIN Condensed"/>
          <a:cs typeface="DIN Condensed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5C5C5C"/>
          </a:solidFill>
        </a:fill>
      </a:tcStyle>
    </a:firstCol>
    <a:lastRow>
      <a:tcTxStyle b="on" i="off">
        <a:font>
          <a:latin typeface="DIN Condensed"/>
          <a:ea typeface="DIN Condensed"/>
          <a:cs typeface="DIN Condensed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5C5C5C"/>
          </a:solidFill>
        </a:fill>
      </a:tcStyle>
    </a:lastRow>
    <a:firstRow>
      <a:tcTxStyle b="on" i="off">
        <a:font>
          <a:latin typeface="DIN Condensed"/>
          <a:ea typeface="DIN Condensed"/>
          <a:cs typeface="DIN Condensed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5C5C5C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/Relationships>

</file>

<file path=ppt/charts/_rels/chart1.xml.rels><?xml version="1.0" encoding="UTF-8"?>
<Relationships xmlns="http://schemas.openxmlformats.org/package/2006/relationships"><Relationship Id="rId1" Type="http://schemas.openxmlformats.org/officeDocument/2006/relationships/package" Target="../embeddings/Microsoft_Excel_Sheet1.xlsx"/></Relationships>
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roundedCorners val="0"/>
  <c:chart>
    <c:autoTitleDeleted val="1"/>
    <c:plotArea>
      <c:layout>
        <c:manualLayout>
          <c:layoutTarget val="inner"/>
          <c:xMode val="edge"/>
          <c:yMode val="edge"/>
          <c:x val="0.005"/>
          <c:y val="0.005"/>
          <c:w val="0.99"/>
          <c:h val="0.9875"/>
        </c:manualLayout>
      </c:layout>
      <c:pieChart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Region 1</c:v>
                </c:pt>
              </c:strCache>
            </c:strRef>
          </c:tx>
          <c:spPr>
            <a:solidFill>
              <a:srgbClr val="6D7472"/>
            </a:solidFill>
            <a:ln w="12700" cap="flat">
              <a:noFill/>
              <a:miter lim="400000"/>
            </a:ln>
            <a:effectLst>
              <a:outerShdw sx="100000" sy="100000" kx="0" ky="0" algn="tl" rotWithShape="1" blurRad="508000" dist="76200" dir="18900000">
                <a:srgbClr val="000000">
                  <a:alpha val="38696"/>
                </a:srgbClr>
              </a:outerShdw>
            </a:effectLst>
          </c:spPr>
          <c:explosion val="5"/>
          <c:dPt>
            <c:idx val="0"/>
            <c:explosion val="5"/>
            <c:spPr>
              <a:solidFill>
                <a:srgbClr val="6D7472"/>
              </a:solidFill>
              <a:ln w="12700" cap="flat">
                <a:noFill/>
                <a:miter lim="400000"/>
              </a:ln>
              <a:effectLst>
                <a:outerShdw sx="100000" sy="100000" kx="0" ky="0" algn="tl" rotWithShape="1" blurRad="508000" dist="76200" dir="18900000">
                  <a:srgbClr val="000000">
                    <a:alpha val="38696"/>
                  </a:srgbClr>
                </a:outerShdw>
              </a:effectLst>
            </c:spPr>
          </c:dPt>
          <c:dPt>
            <c:idx val="1"/>
            <c:explosion val="5"/>
            <c:spPr>
              <a:solidFill>
                <a:srgbClr val="980605"/>
              </a:solidFill>
              <a:ln w="12700" cap="flat">
                <a:noFill/>
                <a:miter lim="400000"/>
              </a:ln>
              <a:effectLst>
                <a:outerShdw sx="100000" sy="100000" kx="0" ky="0" algn="tl" rotWithShape="1" blurRad="508000" dist="76200" dir="18900000">
                  <a:srgbClr val="000000">
                    <a:alpha val="38696"/>
                  </a:srgbClr>
                </a:outerShdw>
              </a:effectLst>
            </c:spPr>
          </c:dPt>
          <c:dLbls>
            <c:dLbl>
              <c:idx val="0"/>
              <c:numFmt formatCode="#,##0%" sourceLinked="0"/>
              <c:txPr>
                <a:bodyPr/>
                <a:lstStyle/>
                <a:p>
                  <a:pPr>
                    <a:defRPr b="0" i="0" strike="noStrike" sz="3400" u="none">
                      <a:solidFill>
                        <a:srgbClr val="FFFFFF"/>
                      </a:solidFill>
                      <a:latin typeface="DIN Alternate"/>
                    </a:defRPr>
                  </a:pPr>
                </a:p>
              </c:txPr>
              <c:dLblPos val="ctr"/>
              <c:showLegendKey val="0"/>
              <c:showVal val="0"/>
              <c:showCatName val="1"/>
              <c:showSerName val="0"/>
              <c:showPercent val="1"/>
              <c:showBubbleSize val="0"/>
            </c:dLbl>
            <c:dLbl>
              <c:idx val="1"/>
              <c:numFmt formatCode="#,##0%" sourceLinked="0"/>
              <c:txPr>
                <a:bodyPr/>
                <a:lstStyle/>
                <a:p>
                  <a:pPr>
                    <a:defRPr b="0" i="0" strike="noStrike" sz="3400" u="none">
                      <a:solidFill>
                        <a:srgbClr val="FFFFFF"/>
                      </a:solidFill>
                      <a:latin typeface="DIN Alternate"/>
                    </a:defRPr>
                  </a:pPr>
                </a:p>
              </c:txPr>
              <c:dLblPos val="ctr"/>
              <c:showLegendKey val="0"/>
              <c:showVal val="0"/>
              <c:showCatName val="1"/>
              <c:showSerName val="0"/>
              <c:showPercent val="1"/>
              <c:showBubbleSize val="0"/>
            </c:dLbl>
            <c:numFmt formatCode="#,##0%" sourceLinked="0"/>
            <c:txPr>
              <a:bodyPr/>
              <a:lstStyle/>
              <a:p>
                <a:pPr>
                  <a:defRPr b="0" i="0" strike="noStrike" sz="3400" u="none">
                    <a:solidFill>
                      <a:srgbClr val="FFFFFF"/>
                    </a:solidFill>
                    <a:latin typeface="DIN Alternate"/>
                  </a:defRPr>
                </a:pPr>
              </a:p>
            </c:txPr>
            <c:dLblPos val="ctr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noFill/>
                <a:ln w="6350" cap="flat">
                  <a:solidFill>
                    <a:srgbClr val="747676"/>
                  </a:solidFill>
                  <a:prstDash val="solid"/>
                  <a:miter lim="400000"/>
                </a:ln>
                <a:effectLst/>
              </c:spPr>
            </c:leaderLines>
          </c:dLbls>
          <c:cat>
            <c:strRef>
              <c:f>Sheet1!$B$1:$C$1</c:f>
              <c:strCache>
                <c:ptCount val="2"/>
                <c:pt idx="0">
                  <c:v>Correct</c:v>
                </c:pt>
                <c:pt idx="1">
                  <c:v>Wrong</c:v>
                </c:pt>
              </c:strCache>
            </c:strRef>
          </c:cat>
          <c:val>
            <c:numRef>
              <c:f>Sheet1!$B$2:$C$2</c:f>
              <c:numCache>
                <c:ptCount val="2"/>
                <c:pt idx="0">
                  <c:v>0.752600</c:v>
                </c:pt>
                <c:pt idx="1">
                  <c:v>0.247400</c:v>
                </c:pt>
              </c:numCache>
            </c:numRef>
          </c:val>
        </c:ser>
        <c:firstSliceAng val="276"/>
      </c:pieChart>
      <c:spPr>
        <a:noFill/>
        <a:ln w="12700" cap="flat">
          <a:noFill/>
          <a:miter lim="400000"/>
        </a:ln>
        <a:effectLst/>
      </c:spPr>
    </c:plotArea>
    <c:plotVisOnly val="1"/>
    <c:dispBlanksAs val="gap"/>
  </c:chart>
  <c:spPr>
    <a:noFill/>
    <a:ln>
      <a:noFill/>
    </a:ln>
    <a:effectLst/>
  </c:spPr>
  <c:externalData r:id="rId1">
    <c:autoUpdate val="0"/>
  </c:externalData>
</c:chartSpace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6" name="Shape 126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1pPr>
    <a:lvl2pPr indent="228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2pPr>
    <a:lvl3pPr indent="457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3pPr>
    <a:lvl4pPr indent="685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4pPr>
    <a:lvl5pPr indent="9144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5pPr>
    <a:lvl6pPr indent="11430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6pPr>
    <a:lvl7pPr indent="1371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7pPr>
    <a:lvl8pPr indent="1600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8pPr>
    <a:lvl9pPr indent="1828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ody Level One…"/>
          <p:cNvSpPr/>
          <p:nvPr>
            <p:ph type="body" sz="quarter" idx="1"/>
          </p:nvPr>
        </p:nvSpPr>
        <p:spPr>
          <a:xfrm>
            <a:off x="571500" y="5588000"/>
            <a:ext cx="11875780" cy="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ln w="38100" cap="rnd">
            <a:solidFill>
              <a:srgbClr val="747676"/>
            </a:solidFill>
            <a:custDash>
              <a:ds d="100000" sp="200000"/>
            </a:custDash>
            <a:round/>
          </a:ln>
        </p:spPr>
        <p:txBody>
          <a:bodyPr anchor="ctr"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" name="Title Text"/>
          <p:cNvSpPr txBox="1"/>
          <p:nvPr>
            <p:ph type="title"/>
          </p:nvPr>
        </p:nvSpPr>
        <p:spPr>
          <a:xfrm>
            <a:off x="571500" y="571500"/>
            <a:ext cx="11861800" cy="5181600"/>
          </a:xfrm>
          <a:prstGeom prst="rect">
            <a:avLst/>
          </a:prstGeom>
        </p:spPr>
        <p:txBody>
          <a:bodyPr anchor="b"/>
          <a:lstStyle>
            <a:lvl1pPr algn="ctr">
              <a:lnSpc>
                <a:spcPct val="80000"/>
              </a:lnSpc>
              <a:spcBef>
                <a:spcPts val="0"/>
              </a:spcBef>
              <a:defRPr sz="12100">
                <a:solidFill>
                  <a:srgbClr val="5C5C5C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3" name="Body Level One…"/>
          <p:cNvSpPr txBox="1"/>
          <p:nvPr>
            <p:ph type="body" sz="half" idx="13"/>
          </p:nvPr>
        </p:nvSpPr>
        <p:spPr>
          <a:xfrm>
            <a:off x="571500" y="5676900"/>
            <a:ext cx="11861800" cy="3263900"/>
          </a:xfrm>
          <a:prstGeom prst="rect">
            <a:avLst/>
          </a:prstGeom>
        </p:spPr>
        <p:txBody>
          <a:bodyPr/>
          <a:lstStyle/>
          <a:p>
            <a:pPr marL="0" indent="0" algn="ctr">
              <a:lnSpc>
                <a:spcPct val="70000"/>
              </a:lnSpc>
              <a:spcBef>
                <a:spcPts val="0"/>
              </a:spcBef>
              <a:buSzTx/>
              <a:buFontTx/>
              <a:buNone/>
              <a:defRPr sz="4800">
                <a:solidFill>
                  <a:srgbClr val="747676"/>
                </a:solidFill>
              </a:defRPr>
            </a:pP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xfrm>
            <a:off x="12088552" y="9189156"/>
            <a:ext cx="309366" cy="3429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“"/>
          <p:cNvSpPr txBox="1"/>
          <p:nvPr/>
        </p:nvSpPr>
        <p:spPr>
          <a:xfrm>
            <a:off x="507999" y="1771650"/>
            <a:ext cx="1697833" cy="3175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b="1" spc="0" sz="21000">
                <a:solidFill>
                  <a:srgbClr val="E4E4E4"/>
                </a:solidFill>
                <a:latin typeface="Baskerville"/>
                <a:ea typeface="Baskerville"/>
                <a:cs typeface="Baskerville"/>
                <a:sym typeface="Baskerville"/>
              </a:defRPr>
            </a:lvl1pPr>
          </a:lstStyle>
          <a:p>
            <a:pPr/>
            <a:r>
              <a:t>“</a:t>
            </a:r>
          </a:p>
        </p:txBody>
      </p:sp>
      <p:sp>
        <p:nvSpPr>
          <p:cNvPr id="102" name="Body Level One…"/>
          <p:cNvSpPr txBox="1"/>
          <p:nvPr>
            <p:ph type="body" sz="quarter" idx="1"/>
          </p:nvPr>
        </p:nvSpPr>
        <p:spPr>
          <a:xfrm>
            <a:off x="1943100" y="3870535"/>
            <a:ext cx="10490200" cy="93980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600"/>
              </a:spcBef>
              <a:buSzTx/>
              <a:buFontTx/>
              <a:buNone/>
              <a:defRPr sz="4800">
                <a:solidFill>
                  <a:srgbClr val="747676"/>
                </a:solidFill>
              </a:defRPr>
            </a:lvl1pPr>
            <a:lvl2pPr marL="1174750" indent="-704850">
              <a:spcBef>
                <a:spcPts val="1600"/>
              </a:spcBef>
              <a:buFontTx/>
              <a:defRPr sz="4800">
                <a:solidFill>
                  <a:srgbClr val="747676"/>
                </a:solidFill>
              </a:defRPr>
            </a:lvl2pPr>
            <a:lvl3pPr marL="1644650" indent="-704850">
              <a:spcBef>
                <a:spcPts val="1600"/>
              </a:spcBef>
              <a:buFontTx/>
              <a:defRPr sz="4800">
                <a:solidFill>
                  <a:srgbClr val="747676"/>
                </a:solidFill>
              </a:defRPr>
            </a:lvl3pPr>
            <a:lvl4pPr marL="2114550" indent="-704850">
              <a:spcBef>
                <a:spcPts val="1600"/>
              </a:spcBef>
              <a:buFontTx/>
              <a:defRPr sz="4800">
                <a:solidFill>
                  <a:srgbClr val="747676"/>
                </a:solidFill>
              </a:defRPr>
            </a:lvl4pPr>
            <a:lvl5pPr marL="2584450" indent="-704850">
              <a:spcBef>
                <a:spcPts val="1600"/>
              </a:spcBef>
              <a:buFontTx/>
              <a:defRPr sz="4800">
                <a:solidFill>
                  <a:srgbClr val="747676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3" name="-Johnny Appleseed"/>
          <p:cNvSpPr txBox="1"/>
          <p:nvPr>
            <p:ph type="body" sz="quarter" idx="13"/>
          </p:nvPr>
        </p:nvSpPr>
        <p:spPr>
          <a:xfrm>
            <a:off x="1943100" y="7772400"/>
            <a:ext cx="10490200" cy="939800"/>
          </a:xfrm>
          <a:prstGeom prst="rect">
            <a:avLst/>
          </a:prstGeom>
        </p:spPr>
        <p:txBody>
          <a:bodyPr/>
          <a:lstStyle/>
          <a:p>
            <a:pPr marL="0" indent="0" algn="r">
              <a:lnSpc>
                <a:spcPct val="70000"/>
              </a:lnSpc>
              <a:spcBef>
                <a:spcPts val="1600"/>
              </a:spcBef>
              <a:buSzTx/>
              <a:buFontTx/>
              <a:buNone/>
              <a:defRPr sz="4800">
                <a:solidFill>
                  <a:srgbClr val="6B6D6D"/>
                </a:solidFill>
              </a:defRPr>
            </a:pPr>
          </a:p>
        </p:txBody>
      </p:sp>
      <p:sp>
        <p:nvSpPr>
          <p:cNvPr id="10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118295074_2675x2907.jpeg"/>
          <p:cNvSpPr/>
          <p:nvPr>
            <p:ph type="pic" idx="13"/>
          </p:nvPr>
        </p:nvSpPr>
        <p:spPr>
          <a:xfrm>
            <a:off x="-63500" y="-139700"/>
            <a:ext cx="13144500" cy="1428095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BCBCB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118295074_2675x2907.jpeg"/>
          <p:cNvSpPr/>
          <p:nvPr>
            <p:ph type="pic" idx="13"/>
          </p:nvPr>
        </p:nvSpPr>
        <p:spPr>
          <a:xfrm>
            <a:off x="-25400" y="-1130300"/>
            <a:ext cx="13045441" cy="1417332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Body Level One…"/>
          <p:cNvSpPr txBox="1"/>
          <p:nvPr>
            <p:ph type="body" sz="half" idx="1"/>
          </p:nvPr>
        </p:nvSpPr>
        <p:spPr>
          <a:xfrm>
            <a:off x="0" y="5422900"/>
            <a:ext cx="13004800" cy="3606800"/>
          </a:xfrm>
          <a:prstGeom prst="rect">
            <a:avLst/>
          </a:prstGeom>
          <a:solidFill>
            <a:srgbClr val="FFFFFF"/>
          </a:solidFill>
        </p:spPr>
        <p:txBody>
          <a:bodyPr anchor="ctr"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Line"/>
          <p:cNvSpPr/>
          <p:nvPr>
            <p:ph type="body" sz="quarter" idx="14"/>
          </p:nvPr>
        </p:nvSpPr>
        <p:spPr>
          <a:xfrm rot="10800000">
            <a:off x="571500" y="7619996"/>
            <a:ext cx="11874500" cy="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ln w="38100" cap="rnd">
            <a:solidFill>
              <a:srgbClr val="747676"/>
            </a:solidFill>
            <a:custDash>
              <a:ds d="100000" sp="200000"/>
            </a:custDash>
            <a:round/>
          </a:ln>
        </p:spPr>
        <p:txBody>
          <a:bodyPr anchor="ctr"/>
          <a:lstStyle/>
          <a:p>
            <a:pPr/>
          </a:p>
        </p:txBody>
      </p:sp>
      <p:sp>
        <p:nvSpPr>
          <p:cNvPr id="24" name="Title Text"/>
          <p:cNvSpPr txBox="1"/>
          <p:nvPr>
            <p:ph type="title"/>
          </p:nvPr>
        </p:nvSpPr>
        <p:spPr>
          <a:xfrm>
            <a:off x="571500" y="5562600"/>
            <a:ext cx="11861800" cy="2209800"/>
          </a:xfrm>
          <a:prstGeom prst="rect">
            <a:avLst/>
          </a:prstGeom>
        </p:spPr>
        <p:txBody>
          <a:bodyPr anchor="b"/>
          <a:lstStyle>
            <a:lvl1pPr algn="r">
              <a:lnSpc>
                <a:spcPct val="80000"/>
              </a:lnSpc>
              <a:spcBef>
                <a:spcPts val="0"/>
              </a:spcBef>
              <a:defRPr sz="12100">
                <a:solidFill>
                  <a:srgbClr val="5C5C5C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5" name="Body Level One…"/>
          <p:cNvSpPr txBox="1"/>
          <p:nvPr>
            <p:ph type="body" sz="quarter" idx="15"/>
          </p:nvPr>
        </p:nvSpPr>
        <p:spPr>
          <a:xfrm>
            <a:off x="571500" y="7670800"/>
            <a:ext cx="11861800" cy="1231900"/>
          </a:xfrm>
          <a:prstGeom prst="rect">
            <a:avLst/>
          </a:prstGeom>
        </p:spPr>
        <p:txBody>
          <a:bodyPr/>
          <a:lstStyle/>
          <a:p>
            <a:pPr marL="0" indent="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sz="4800">
                <a:solidFill>
                  <a:srgbClr val="747676"/>
                </a:solidFill>
              </a:defRPr>
            </a:pPr>
          </a:p>
        </p:txBody>
      </p:sp>
      <p:sp>
        <p:nvSpPr>
          <p:cNvPr id="26" name="Slide Number"/>
          <p:cNvSpPr txBox="1"/>
          <p:nvPr>
            <p:ph type="sldNum" sz="quarter" idx="2"/>
          </p:nvPr>
        </p:nvSpPr>
        <p:spPr>
          <a:xfrm>
            <a:off x="12092513" y="9194800"/>
            <a:ext cx="309366" cy="3429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BCBCB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Text"/>
          <p:cNvSpPr txBox="1"/>
          <p:nvPr>
            <p:ph type="title"/>
          </p:nvPr>
        </p:nvSpPr>
        <p:spPr>
          <a:xfrm>
            <a:off x="571500" y="571500"/>
            <a:ext cx="11861800" cy="5181600"/>
          </a:xfrm>
          <a:prstGeom prst="rect">
            <a:avLst/>
          </a:prstGeom>
        </p:spPr>
        <p:txBody>
          <a:bodyPr anchor="b"/>
          <a:lstStyle>
            <a:lvl1pPr algn="ctr">
              <a:lnSpc>
                <a:spcPct val="80000"/>
              </a:lnSpc>
              <a:spcBef>
                <a:spcPts val="0"/>
              </a:spcBef>
              <a:defRPr sz="12100">
                <a:solidFill>
                  <a:srgbClr val="5C5C5C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34" name="Slide Number"/>
          <p:cNvSpPr txBox="1"/>
          <p:nvPr>
            <p:ph type="sldNum" sz="quarter" idx="2"/>
          </p:nvPr>
        </p:nvSpPr>
        <p:spPr>
          <a:xfrm>
            <a:off x="12083465" y="9189156"/>
            <a:ext cx="309365" cy="3429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182429520_1646x1646.jpeg"/>
          <p:cNvSpPr/>
          <p:nvPr>
            <p:ph type="pic" idx="13"/>
          </p:nvPr>
        </p:nvSpPr>
        <p:spPr>
          <a:xfrm>
            <a:off x="4191000" y="-12700"/>
            <a:ext cx="9779000" cy="9779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42" name="Body Level One…"/>
          <p:cNvSpPr/>
          <p:nvPr>
            <p:ph type="body" sz="quarter" idx="1"/>
          </p:nvPr>
        </p:nvSpPr>
        <p:spPr>
          <a:xfrm>
            <a:off x="571500" y="7619997"/>
            <a:ext cx="6451600" cy="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ln w="38100" cap="rnd">
            <a:solidFill>
              <a:srgbClr val="747676"/>
            </a:solidFill>
            <a:custDash>
              <a:ds d="100000" sp="200000"/>
            </a:custDash>
            <a:round/>
          </a:ln>
        </p:spPr>
        <p:txBody>
          <a:bodyPr anchor="ctr"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3" name="Title Text"/>
          <p:cNvSpPr txBox="1"/>
          <p:nvPr>
            <p:ph type="title"/>
          </p:nvPr>
        </p:nvSpPr>
        <p:spPr>
          <a:xfrm>
            <a:off x="571500" y="571500"/>
            <a:ext cx="6451600" cy="7213600"/>
          </a:xfrm>
          <a:prstGeom prst="rect">
            <a:avLst/>
          </a:prstGeom>
        </p:spPr>
        <p:txBody>
          <a:bodyPr anchor="b"/>
          <a:lstStyle>
            <a:lvl1pPr algn="r">
              <a:lnSpc>
                <a:spcPct val="80000"/>
              </a:lnSpc>
              <a:spcBef>
                <a:spcPts val="0"/>
              </a:spcBef>
              <a:defRPr sz="12100">
                <a:solidFill>
                  <a:srgbClr val="5C5C5C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44" name="Body Level One…"/>
          <p:cNvSpPr txBox="1"/>
          <p:nvPr>
            <p:ph type="body" sz="quarter" idx="14"/>
          </p:nvPr>
        </p:nvSpPr>
        <p:spPr>
          <a:xfrm>
            <a:off x="571500" y="7670800"/>
            <a:ext cx="6451600" cy="1358900"/>
          </a:xfrm>
          <a:prstGeom prst="rect">
            <a:avLst/>
          </a:prstGeom>
        </p:spPr>
        <p:txBody>
          <a:bodyPr/>
          <a:lstStyle/>
          <a:p>
            <a:pPr marL="0" indent="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sz="4800">
                <a:solidFill>
                  <a:srgbClr val="747676"/>
                </a:solidFill>
              </a:defRPr>
            </a:pP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xfrm>
            <a:off x="12092513" y="9194800"/>
            <a:ext cx="309366" cy="3429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BCBCB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/>
          <p:nvPr>
            <p:ph type="body" sz="quarter" idx="1"/>
          </p:nvPr>
        </p:nvSpPr>
        <p:spPr>
          <a:xfrm>
            <a:off x="571500" y="1574800"/>
            <a:ext cx="11861800" cy="1270"/>
          </a:xfrm>
          <a:prstGeom prst="rect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  <a:round/>
          </a:ln>
        </p:spPr>
        <p:txBody>
          <a:bodyPr anchor="ctr"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3" name="Title Text"/>
          <p:cNvSpPr txBox="1"/>
          <p:nvPr>
            <p:ph type="title"/>
          </p:nvPr>
        </p:nvSpPr>
        <p:spPr>
          <a:xfrm>
            <a:off x="571500" y="723900"/>
            <a:ext cx="11861800" cy="7239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Body Level One…"/>
          <p:cNvSpPr txBox="1"/>
          <p:nvPr>
            <p:ph type="body" sz="quarter" idx="1"/>
          </p:nvPr>
        </p:nvSpPr>
        <p:spPr>
          <a:xfrm>
            <a:off x="571500" y="1574800"/>
            <a:ext cx="11861800" cy="1270"/>
          </a:xfrm>
          <a:prstGeom prst="rect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  <a:round/>
          </a:ln>
        </p:spPr>
        <p:txBody>
          <a:bodyPr anchor="ctr"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2" name="Title Text"/>
          <p:cNvSpPr txBox="1"/>
          <p:nvPr>
            <p:ph type="title"/>
          </p:nvPr>
        </p:nvSpPr>
        <p:spPr>
          <a:xfrm>
            <a:off x="571500" y="723900"/>
            <a:ext cx="11861800" cy="7239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3" name="Body Level One…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118295074_2675x2907.jpeg"/>
          <p:cNvSpPr/>
          <p:nvPr>
            <p:ph type="pic" idx="13"/>
          </p:nvPr>
        </p:nvSpPr>
        <p:spPr>
          <a:xfrm>
            <a:off x="-203200" y="-12700"/>
            <a:ext cx="9000805" cy="9779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72" name="Body Level One…"/>
          <p:cNvSpPr txBox="1"/>
          <p:nvPr>
            <p:ph type="body" sz="quarter" idx="1"/>
          </p:nvPr>
        </p:nvSpPr>
        <p:spPr>
          <a:xfrm>
            <a:off x="7023100" y="1574800"/>
            <a:ext cx="5397500" cy="1270"/>
          </a:xfrm>
          <a:prstGeom prst="rect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  <a:round/>
          </a:ln>
        </p:spPr>
        <p:txBody>
          <a:bodyPr anchor="ctr"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3" name="Title Text"/>
          <p:cNvSpPr txBox="1"/>
          <p:nvPr>
            <p:ph type="title"/>
          </p:nvPr>
        </p:nvSpPr>
        <p:spPr>
          <a:xfrm>
            <a:off x="7023100" y="723900"/>
            <a:ext cx="5397500" cy="7239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74" name="Body Level One…"/>
          <p:cNvSpPr txBox="1"/>
          <p:nvPr>
            <p:ph type="body" sz="half" idx="14"/>
          </p:nvPr>
        </p:nvSpPr>
        <p:spPr>
          <a:xfrm>
            <a:off x="7023100" y="1803400"/>
            <a:ext cx="5397500" cy="7226300"/>
          </a:xfrm>
          <a:prstGeom prst="rect">
            <a:avLst/>
          </a:prstGeom>
        </p:spPr>
        <p:txBody>
          <a:bodyPr/>
          <a:lstStyle/>
          <a:p>
            <a:pPr marL="406400" indent="-406400">
              <a:defRPr sz="2800"/>
            </a:pPr>
          </a:p>
        </p:txBody>
      </p:sp>
      <p:sp>
        <p:nvSpPr>
          <p:cNvPr id="7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118295074_2675x2907.jpeg"/>
          <p:cNvSpPr/>
          <p:nvPr>
            <p:ph type="pic" idx="13"/>
          </p:nvPr>
        </p:nvSpPr>
        <p:spPr>
          <a:xfrm>
            <a:off x="571500" y="508000"/>
            <a:ext cx="7454900" cy="809943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91" name="182741592_1098x949.jpeg"/>
          <p:cNvSpPr/>
          <p:nvPr>
            <p:ph type="pic" sz="quarter" idx="14"/>
          </p:nvPr>
        </p:nvSpPr>
        <p:spPr>
          <a:xfrm>
            <a:off x="7944067" y="424461"/>
            <a:ext cx="5275146" cy="455930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92" name="182429520_1646x1646.jpeg"/>
          <p:cNvSpPr/>
          <p:nvPr>
            <p:ph type="pic" sz="quarter" idx="15"/>
          </p:nvPr>
        </p:nvSpPr>
        <p:spPr>
          <a:xfrm>
            <a:off x="8102600" y="4267200"/>
            <a:ext cx="4470400" cy="44704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93" name="Body Level One…"/>
          <p:cNvSpPr txBox="1"/>
          <p:nvPr>
            <p:ph type="body" sz="quarter" idx="1"/>
          </p:nvPr>
        </p:nvSpPr>
        <p:spPr>
          <a:xfrm>
            <a:off x="571500" y="8051800"/>
            <a:ext cx="11861800" cy="13335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400"/>
              </a:spcBef>
              <a:buSzTx/>
              <a:buFontTx/>
              <a:buNone/>
              <a:defRPr spc="28" sz="2800"/>
            </a:lvl1pPr>
            <a:lvl2pPr marL="0" indent="0">
              <a:spcBef>
                <a:spcPts val="1400"/>
              </a:spcBef>
              <a:buSzTx/>
              <a:buFontTx/>
              <a:buNone/>
              <a:defRPr spc="28" sz="2800"/>
            </a:lvl2pPr>
            <a:lvl3pPr marL="0" indent="0">
              <a:spcBef>
                <a:spcPts val="1400"/>
              </a:spcBef>
              <a:buSzTx/>
              <a:buFontTx/>
              <a:buNone/>
              <a:defRPr spc="28" sz="2800"/>
            </a:lvl3pPr>
            <a:lvl4pPr marL="0" indent="0">
              <a:spcBef>
                <a:spcPts val="1400"/>
              </a:spcBef>
              <a:buSzTx/>
              <a:buFontTx/>
              <a:buNone/>
              <a:defRPr spc="28" sz="2800"/>
            </a:lvl4pPr>
            <a:lvl5pPr marL="0" indent="0">
              <a:spcBef>
                <a:spcPts val="1400"/>
              </a:spcBef>
              <a:buSzTx/>
              <a:buFontTx/>
              <a:buNone/>
              <a:defRPr spc="28"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ody Level One…"/>
          <p:cNvSpPr txBox="1"/>
          <p:nvPr>
            <p:ph type="body" idx="1"/>
          </p:nvPr>
        </p:nvSpPr>
        <p:spPr>
          <a:xfrm>
            <a:off x="571500" y="1803400"/>
            <a:ext cx="11861800" cy="7226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" name="Title Text"/>
          <p:cNvSpPr txBox="1"/>
          <p:nvPr>
            <p:ph type="title"/>
          </p:nvPr>
        </p:nvSpPr>
        <p:spPr>
          <a:xfrm>
            <a:off x="1948462" y="1950720"/>
            <a:ext cx="10403841" cy="6615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2081048" y="9194800"/>
            <a:ext cx="309365" cy="3429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r">
              <a:spcBef>
                <a:spcPts val="0"/>
              </a:spcBef>
              <a:defRPr spc="0" sz="1600">
                <a:solidFill>
                  <a:srgbClr val="747676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5200" u="none">
          <a:solidFill>
            <a:srgbClr val="747676"/>
          </a:solidFill>
          <a:uFillTx/>
          <a:latin typeface="DIN Condensed"/>
          <a:ea typeface="DIN Condensed"/>
          <a:cs typeface="DIN Condensed"/>
          <a:sym typeface="DIN Condensed"/>
        </a:defRPr>
      </a:lvl1pPr>
      <a:lvl2pPr marL="0" marR="0" indent="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5200" u="none">
          <a:solidFill>
            <a:srgbClr val="747676"/>
          </a:solidFill>
          <a:uFillTx/>
          <a:latin typeface="DIN Condensed"/>
          <a:ea typeface="DIN Condensed"/>
          <a:cs typeface="DIN Condensed"/>
          <a:sym typeface="DIN Condensed"/>
        </a:defRPr>
      </a:lvl2pPr>
      <a:lvl3pPr marL="0" marR="0" indent="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5200" u="none">
          <a:solidFill>
            <a:srgbClr val="747676"/>
          </a:solidFill>
          <a:uFillTx/>
          <a:latin typeface="DIN Condensed"/>
          <a:ea typeface="DIN Condensed"/>
          <a:cs typeface="DIN Condensed"/>
          <a:sym typeface="DIN Condensed"/>
        </a:defRPr>
      </a:lvl3pPr>
      <a:lvl4pPr marL="0" marR="0" indent="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5200" u="none">
          <a:solidFill>
            <a:srgbClr val="747676"/>
          </a:solidFill>
          <a:uFillTx/>
          <a:latin typeface="DIN Condensed"/>
          <a:ea typeface="DIN Condensed"/>
          <a:cs typeface="DIN Condensed"/>
          <a:sym typeface="DIN Condensed"/>
        </a:defRPr>
      </a:lvl4pPr>
      <a:lvl5pPr marL="0" marR="0" indent="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5200" u="none">
          <a:solidFill>
            <a:srgbClr val="747676"/>
          </a:solidFill>
          <a:uFillTx/>
          <a:latin typeface="DIN Condensed"/>
          <a:ea typeface="DIN Condensed"/>
          <a:cs typeface="DIN Condensed"/>
          <a:sym typeface="DIN Condensed"/>
        </a:defRPr>
      </a:lvl5pPr>
      <a:lvl6pPr marL="0" marR="0" indent="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5200" u="none">
          <a:solidFill>
            <a:srgbClr val="747676"/>
          </a:solidFill>
          <a:uFillTx/>
          <a:latin typeface="DIN Condensed"/>
          <a:ea typeface="DIN Condensed"/>
          <a:cs typeface="DIN Condensed"/>
          <a:sym typeface="DIN Condensed"/>
        </a:defRPr>
      </a:lvl6pPr>
      <a:lvl7pPr marL="0" marR="0" indent="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5200" u="none">
          <a:solidFill>
            <a:srgbClr val="747676"/>
          </a:solidFill>
          <a:uFillTx/>
          <a:latin typeface="DIN Condensed"/>
          <a:ea typeface="DIN Condensed"/>
          <a:cs typeface="DIN Condensed"/>
          <a:sym typeface="DIN Condensed"/>
        </a:defRPr>
      </a:lvl7pPr>
      <a:lvl8pPr marL="0" marR="0" indent="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5200" u="none">
          <a:solidFill>
            <a:srgbClr val="747676"/>
          </a:solidFill>
          <a:uFillTx/>
          <a:latin typeface="DIN Condensed"/>
          <a:ea typeface="DIN Condensed"/>
          <a:cs typeface="DIN Condensed"/>
          <a:sym typeface="DIN Condensed"/>
        </a:defRPr>
      </a:lvl8pPr>
      <a:lvl9pPr marL="0" marR="0" indent="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5200" u="none">
          <a:solidFill>
            <a:srgbClr val="747676"/>
          </a:solidFill>
          <a:uFillTx/>
          <a:latin typeface="DIN Condensed"/>
          <a:ea typeface="DIN Condensed"/>
          <a:cs typeface="DIN Condensed"/>
          <a:sym typeface="DIN Condensed"/>
        </a:defRPr>
      </a:lvl9pPr>
    </p:titleStyle>
    <p:bodyStyle>
      <a:lvl1pPr marL="4699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b="0" baseline="0" cap="none" i="0" spc="0" strike="noStrike" sz="3200" u="none">
          <a:solidFill>
            <a:srgbClr val="5C5C5C"/>
          </a:solidFill>
          <a:uFillTx/>
          <a:latin typeface="Iowan Old Style"/>
          <a:ea typeface="Iowan Old Style"/>
          <a:cs typeface="Iowan Old Style"/>
          <a:sym typeface="Iowan Old Style"/>
        </a:defRPr>
      </a:lvl1pPr>
      <a:lvl2pPr marL="9398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b="0" baseline="0" cap="none" i="0" spc="0" strike="noStrike" sz="3200" u="none">
          <a:solidFill>
            <a:srgbClr val="5C5C5C"/>
          </a:solidFill>
          <a:uFillTx/>
          <a:latin typeface="Iowan Old Style"/>
          <a:ea typeface="Iowan Old Style"/>
          <a:cs typeface="Iowan Old Style"/>
          <a:sym typeface="Iowan Old Style"/>
        </a:defRPr>
      </a:lvl2pPr>
      <a:lvl3pPr marL="14097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b="0" baseline="0" cap="none" i="0" spc="0" strike="noStrike" sz="3200" u="none">
          <a:solidFill>
            <a:srgbClr val="5C5C5C"/>
          </a:solidFill>
          <a:uFillTx/>
          <a:latin typeface="Iowan Old Style"/>
          <a:ea typeface="Iowan Old Style"/>
          <a:cs typeface="Iowan Old Style"/>
          <a:sym typeface="Iowan Old Style"/>
        </a:defRPr>
      </a:lvl3pPr>
      <a:lvl4pPr marL="18796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b="0" baseline="0" cap="none" i="0" spc="0" strike="noStrike" sz="3200" u="none">
          <a:solidFill>
            <a:srgbClr val="5C5C5C"/>
          </a:solidFill>
          <a:uFillTx/>
          <a:latin typeface="Iowan Old Style"/>
          <a:ea typeface="Iowan Old Style"/>
          <a:cs typeface="Iowan Old Style"/>
          <a:sym typeface="Iowan Old Style"/>
        </a:defRPr>
      </a:lvl4pPr>
      <a:lvl5pPr marL="23495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b="0" baseline="0" cap="none" i="0" spc="0" strike="noStrike" sz="3200" u="none">
          <a:solidFill>
            <a:srgbClr val="5C5C5C"/>
          </a:solidFill>
          <a:uFillTx/>
          <a:latin typeface="Iowan Old Style"/>
          <a:ea typeface="Iowan Old Style"/>
          <a:cs typeface="Iowan Old Style"/>
          <a:sym typeface="Iowan Old Style"/>
        </a:defRPr>
      </a:lvl5pPr>
      <a:lvl6pPr marL="28194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b="0" baseline="0" cap="none" i="0" spc="0" strike="noStrike" sz="3200" u="none">
          <a:solidFill>
            <a:srgbClr val="5C5C5C"/>
          </a:solidFill>
          <a:uFillTx/>
          <a:latin typeface="Iowan Old Style"/>
          <a:ea typeface="Iowan Old Style"/>
          <a:cs typeface="Iowan Old Style"/>
          <a:sym typeface="Iowan Old Style"/>
        </a:defRPr>
      </a:lvl6pPr>
      <a:lvl7pPr marL="32893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b="0" baseline="0" cap="none" i="0" spc="0" strike="noStrike" sz="3200" u="none">
          <a:solidFill>
            <a:srgbClr val="5C5C5C"/>
          </a:solidFill>
          <a:uFillTx/>
          <a:latin typeface="Iowan Old Style"/>
          <a:ea typeface="Iowan Old Style"/>
          <a:cs typeface="Iowan Old Style"/>
          <a:sym typeface="Iowan Old Style"/>
        </a:defRPr>
      </a:lvl7pPr>
      <a:lvl8pPr marL="37592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b="0" baseline="0" cap="none" i="0" spc="0" strike="noStrike" sz="3200" u="none">
          <a:solidFill>
            <a:srgbClr val="5C5C5C"/>
          </a:solidFill>
          <a:uFillTx/>
          <a:latin typeface="Iowan Old Style"/>
          <a:ea typeface="Iowan Old Style"/>
          <a:cs typeface="Iowan Old Style"/>
          <a:sym typeface="Iowan Old Style"/>
        </a:defRPr>
      </a:lvl8pPr>
      <a:lvl9pPr marL="42291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b="0" baseline="0" cap="none" i="0" spc="0" strike="noStrike" sz="3200" u="none">
          <a:solidFill>
            <a:srgbClr val="5C5C5C"/>
          </a:solidFill>
          <a:uFillTx/>
          <a:latin typeface="Iowan Old Style"/>
          <a:ea typeface="Iowan Old Style"/>
          <a:cs typeface="Iowan Old Style"/>
          <a:sym typeface="Iowan Old Style"/>
        </a:defRPr>
      </a:lvl9pPr>
    </p:bodyStyle>
    <p:otherStyle>
      <a:lvl1pPr marL="0" marR="0" indent="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1pPr>
      <a:lvl2pPr marL="0" marR="0" indent="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2pPr>
      <a:lvl3pPr marL="0" marR="0" indent="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3pPr>
      <a:lvl4pPr marL="0" marR="0" indent="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4pPr>
      <a:lvl5pPr marL="0" marR="0" indent="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5pPr>
      <a:lvl6pPr marL="0" marR="0" indent="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6pPr>
      <a:lvl7pPr marL="0" marR="0" indent="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7pPr>
      <a:lvl8pPr marL="0" marR="0" indent="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8pPr>
      <a:lvl9pPr marL="0" marR="0" indent="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://www.reddit.com" TargetMode="External"/><Relationship Id="rId3" Type="http://schemas.openxmlformats.org/officeDocument/2006/relationships/image" Target="../media/image1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2.jpe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chart" Target="../charts/chart1.xm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1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118295074_2675x2907.jpeg" descr="118295074_2675x2907.jpe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194" t="7974" r="115" b="23208"/>
          <a:stretch>
            <a:fillRect/>
          </a:stretch>
        </p:blipFill>
        <p:spPr>
          <a:xfrm>
            <a:off x="0" y="-1"/>
            <a:ext cx="13004800" cy="9753602"/>
          </a:xfrm>
          <a:prstGeom prst="rect">
            <a:avLst/>
          </a:prstGeom>
        </p:spPr>
      </p:pic>
      <p:sp>
        <p:nvSpPr>
          <p:cNvPr id="129" name="Rectangle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None/>
              <a:defRPr sz="2400"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130" name="Line"/>
          <p:cNvSpPr/>
          <p:nvPr>
            <p:ph type="body" idx="14"/>
          </p:nvPr>
        </p:nvSpPr>
        <p:spPr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None/>
              <a:defRPr sz="1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131" name="Ranting  vs Venting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397256">
              <a:defRPr sz="8200"/>
            </a:pPr>
            <a:r>
              <a:t>Ranting  vs Venting</a:t>
            </a:r>
          </a:p>
          <a:p>
            <a:pPr defTabSz="397256">
              <a:defRPr sz="8200"/>
            </a:pPr>
            <a:r>
              <a:t>Subreddits classification</a:t>
            </a:r>
          </a:p>
        </p:txBody>
      </p:sp>
      <p:sp>
        <p:nvSpPr>
          <p:cNvPr id="132" name="Ilya Kvyatkovskiy for GA…"/>
          <p:cNvSpPr txBox="1"/>
          <p:nvPr>
            <p:ph type="body" idx="1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marL="0" indent="0" algn="r" defTabSz="438150">
              <a:lnSpc>
                <a:spcPct val="70000"/>
              </a:lnSpc>
              <a:spcBef>
                <a:spcPts val="400"/>
              </a:spcBef>
              <a:buSzTx/>
              <a:buFontTx/>
              <a:buNone/>
              <a:defRPr sz="3600">
                <a:solidFill>
                  <a:srgbClr val="747676"/>
                </a:solidFill>
              </a:defRPr>
            </a:pPr>
            <a:r>
              <a:t>Ilya Kvyatkovskiy for GA</a:t>
            </a:r>
          </a:p>
          <a:p>
            <a:pPr marL="0" indent="0" algn="r" defTabSz="438150">
              <a:lnSpc>
                <a:spcPct val="70000"/>
              </a:lnSpc>
              <a:spcBef>
                <a:spcPts val="400"/>
              </a:spcBef>
              <a:buSzTx/>
              <a:buFontTx/>
              <a:buNone/>
              <a:defRPr sz="3600">
                <a:solidFill>
                  <a:srgbClr val="747676"/>
                </a:solidFill>
              </a:defRPr>
            </a:pPr>
            <a:r>
              <a:t>Project 3, October 2019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Line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defTabSz="182880">
              <a:spcBef>
                <a:spcPts val="0"/>
              </a:spcBef>
              <a:buSzTx/>
              <a:buNone/>
              <a:defRPr sz="48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135" name="Project Scope and workflow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3305">
              <a:spcBef>
                <a:spcPts val="2100"/>
              </a:spcBef>
              <a:defRPr sz="4800"/>
            </a:lvl1pPr>
          </a:lstStyle>
          <a:p>
            <a:pPr/>
            <a:r>
              <a:t>Project Scope and workflow</a:t>
            </a:r>
          </a:p>
        </p:txBody>
      </p:sp>
      <p:grpSp>
        <p:nvGrpSpPr>
          <p:cNvPr id="143" name="Group"/>
          <p:cNvGrpSpPr/>
          <p:nvPr/>
        </p:nvGrpSpPr>
        <p:grpSpPr>
          <a:xfrm>
            <a:off x="610475" y="2628898"/>
            <a:ext cx="11071779" cy="6609511"/>
            <a:chOff x="0" y="863600"/>
            <a:chExt cx="11071778" cy="6609509"/>
          </a:xfrm>
        </p:grpSpPr>
        <p:sp>
          <p:nvSpPr>
            <p:cNvPr id="136" name="Statement:…"/>
            <p:cNvSpPr/>
            <p:nvPr/>
          </p:nvSpPr>
          <p:spPr>
            <a:xfrm>
              <a:off x="0" y="863600"/>
              <a:ext cx="1270000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b="1" i="1" u="sng">
                  <a:latin typeface="Iowan Old Style"/>
                  <a:ea typeface="Iowan Old Style"/>
                  <a:cs typeface="Iowan Old Style"/>
                  <a:sym typeface="Iowan Old Style"/>
                </a:defRPr>
              </a:pPr>
              <a:r>
                <a:t>Statement:</a:t>
              </a:r>
            </a:p>
            <a:p>
              <a:pPr>
                <a:defRPr>
                  <a:latin typeface="Iowan Old Style"/>
                  <a:ea typeface="Iowan Old Style"/>
                  <a:cs typeface="Iowan Old Style"/>
                  <a:sym typeface="Iowan Old Style"/>
                </a:defRPr>
              </a:pPr>
              <a:r>
                <a:t>Pick two subreddits from </a:t>
              </a:r>
              <a:r>
                <a:rPr u="sng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hlinkClick r:id="rId2" invalidUrl="" action="" tgtFrame="" tooltip="" history="1" highlightClick="0" endSnd="0"/>
                </a:rPr>
                <a:t>www.reddit.com</a:t>
              </a:r>
              <a:r>
                <a:t>, and identify the best    classification model</a:t>
              </a:r>
            </a:p>
          </p:txBody>
        </p:sp>
        <p:sp>
          <p:nvSpPr>
            <p:cNvPr id="137" name="Project stages:…"/>
            <p:cNvSpPr/>
            <p:nvPr/>
          </p:nvSpPr>
          <p:spPr>
            <a:xfrm>
              <a:off x="12699" y="4292602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b="1" i="1" u="sng">
                  <a:latin typeface="Iowan Old Style"/>
                  <a:ea typeface="Iowan Old Style"/>
                  <a:cs typeface="Iowan Old Style"/>
                  <a:sym typeface="Iowan Old Style"/>
                </a:defRPr>
              </a:pPr>
              <a:r>
                <a:t>Project stages:</a:t>
              </a:r>
            </a:p>
            <a:p>
              <a:pPr marL="500062" indent="-500062">
                <a:buSzPct val="100000"/>
                <a:buAutoNum type="arabicPeriod" startAt="1"/>
                <a:defRPr>
                  <a:latin typeface="Iowan Old Style"/>
                  <a:ea typeface="Iowan Old Style"/>
                  <a:cs typeface="Iowan Old Style"/>
                  <a:sym typeface="Iowan Old Style"/>
                </a:defRPr>
              </a:pPr>
              <a:r>
                <a:t>Data collection and evaluation</a:t>
              </a:r>
            </a:p>
            <a:p>
              <a:pPr marL="500062" indent="-500062">
                <a:buSzPct val="100000"/>
                <a:buAutoNum type="arabicPeriod" startAt="1"/>
                <a:defRPr>
                  <a:latin typeface="Iowan Old Style"/>
                  <a:ea typeface="Iowan Old Style"/>
                  <a:cs typeface="Iowan Old Style"/>
                  <a:sym typeface="Iowan Old Style"/>
                </a:defRPr>
              </a:pPr>
              <a:r>
                <a:t>Data preparation</a:t>
              </a:r>
            </a:p>
            <a:p>
              <a:pPr marL="500062" indent="-500062">
                <a:buSzPct val="100000"/>
                <a:buAutoNum type="arabicPeriod" startAt="1"/>
                <a:defRPr>
                  <a:latin typeface="Iowan Old Style"/>
                  <a:ea typeface="Iowan Old Style"/>
                  <a:cs typeface="Iowan Old Style"/>
                  <a:sym typeface="Iowan Old Style"/>
                </a:defRPr>
              </a:pPr>
              <a:r>
                <a:t>Modeling</a:t>
              </a:r>
            </a:p>
            <a:p>
              <a:pPr marL="500062" indent="-500062">
                <a:buSzPct val="100000"/>
                <a:buAutoNum type="arabicPeriod" startAt="1"/>
                <a:defRPr>
                  <a:latin typeface="Iowan Old Style"/>
                  <a:ea typeface="Iowan Old Style"/>
                  <a:cs typeface="Iowan Old Style"/>
                  <a:sym typeface="Iowan Old Style"/>
                </a:defRPr>
              </a:pPr>
              <a:r>
                <a:t>Models evaluation</a:t>
              </a:r>
            </a:p>
            <a:p>
              <a:pPr marL="500062" indent="-500062">
                <a:buSzPct val="100000"/>
                <a:buAutoNum type="arabicPeriod" startAt="1"/>
                <a:defRPr>
                  <a:latin typeface="Iowan Old Style"/>
                  <a:ea typeface="Iowan Old Style"/>
                  <a:cs typeface="Iowan Old Style"/>
                  <a:sym typeface="Iowan Old Style"/>
                </a:defRPr>
              </a:pPr>
              <a:r>
                <a:t>Conclusions and recommendations</a:t>
              </a:r>
            </a:p>
          </p:txBody>
        </p:sp>
        <p:sp>
          <p:nvSpPr>
            <p:cNvPr id="138" name="Atom"/>
            <p:cNvSpPr/>
            <p:nvPr/>
          </p:nvSpPr>
          <p:spPr>
            <a:xfrm>
              <a:off x="9881471" y="2441121"/>
              <a:ext cx="1190308" cy="13407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48" h="21600" fill="norm" stroke="1" extrusionOk="0">
                  <a:moveTo>
                    <a:pt x="10524" y="0"/>
                  </a:moveTo>
                  <a:cubicBezTo>
                    <a:pt x="9635" y="0"/>
                    <a:pt x="8359" y="577"/>
                    <a:pt x="7326" y="3327"/>
                  </a:cubicBezTo>
                  <a:cubicBezTo>
                    <a:pt x="7137" y="3832"/>
                    <a:pt x="6970" y="4380"/>
                    <a:pt x="6824" y="4961"/>
                  </a:cubicBezTo>
                  <a:cubicBezTo>
                    <a:pt x="6200" y="4785"/>
                    <a:pt x="5595" y="4643"/>
                    <a:pt x="5020" y="4540"/>
                  </a:cubicBezTo>
                  <a:cubicBezTo>
                    <a:pt x="1890" y="3980"/>
                    <a:pt x="703" y="4698"/>
                    <a:pt x="258" y="5400"/>
                  </a:cubicBezTo>
                  <a:cubicBezTo>
                    <a:pt x="-186" y="6101"/>
                    <a:pt x="-276" y="7396"/>
                    <a:pt x="1822" y="9586"/>
                  </a:cubicBezTo>
                  <a:cubicBezTo>
                    <a:pt x="2207" y="9988"/>
                    <a:pt x="2643" y="10394"/>
                    <a:pt x="3123" y="10799"/>
                  </a:cubicBezTo>
                  <a:cubicBezTo>
                    <a:pt x="2644" y="11204"/>
                    <a:pt x="2207" y="11610"/>
                    <a:pt x="1822" y="12013"/>
                  </a:cubicBezTo>
                  <a:cubicBezTo>
                    <a:pt x="-276" y="14202"/>
                    <a:pt x="-186" y="15499"/>
                    <a:pt x="258" y="16200"/>
                  </a:cubicBezTo>
                  <a:cubicBezTo>
                    <a:pt x="591" y="16726"/>
                    <a:pt x="1341" y="17260"/>
                    <a:pt x="3011" y="17260"/>
                  </a:cubicBezTo>
                  <a:cubicBezTo>
                    <a:pt x="3571" y="17260"/>
                    <a:pt x="4234" y="17200"/>
                    <a:pt x="5020" y="17060"/>
                  </a:cubicBezTo>
                  <a:cubicBezTo>
                    <a:pt x="5595" y="16957"/>
                    <a:pt x="6200" y="16815"/>
                    <a:pt x="6824" y="16639"/>
                  </a:cubicBezTo>
                  <a:cubicBezTo>
                    <a:pt x="6970" y="17220"/>
                    <a:pt x="7137" y="17766"/>
                    <a:pt x="7326" y="18271"/>
                  </a:cubicBezTo>
                  <a:cubicBezTo>
                    <a:pt x="8359" y="21022"/>
                    <a:pt x="9635" y="21600"/>
                    <a:pt x="10524" y="21600"/>
                  </a:cubicBezTo>
                  <a:cubicBezTo>
                    <a:pt x="11413" y="21600"/>
                    <a:pt x="12689" y="21022"/>
                    <a:pt x="13722" y="18271"/>
                  </a:cubicBezTo>
                  <a:cubicBezTo>
                    <a:pt x="13911" y="17766"/>
                    <a:pt x="14080" y="17220"/>
                    <a:pt x="14226" y="16639"/>
                  </a:cubicBezTo>
                  <a:cubicBezTo>
                    <a:pt x="14850" y="16815"/>
                    <a:pt x="15453" y="16957"/>
                    <a:pt x="16028" y="17060"/>
                  </a:cubicBezTo>
                  <a:cubicBezTo>
                    <a:pt x="16814" y="17200"/>
                    <a:pt x="17479" y="17260"/>
                    <a:pt x="18038" y="17260"/>
                  </a:cubicBezTo>
                  <a:cubicBezTo>
                    <a:pt x="19709" y="17260"/>
                    <a:pt x="20457" y="16726"/>
                    <a:pt x="20790" y="16200"/>
                  </a:cubicBezTo>
                  <a:cubicBezTo>
                    <a:pt x="21234" y="15499"/>
                    <a:pt x="21324" y="14202"/>
                    <a:pt x="19226" y="12013"/>
                  </a:cubicBezTo>
                  <a:cubicBezTo>
                    <a:pt x="18841" y="11610"/>
                    <a:pt x="18405" y="11204"/>
                    <a:pt x="17925" y="10799"/>
                  </a:cubicBezTo>
                  <a:cubicBezTo>
                    <a:pt x="18404" y="10394"/>
                    <a:pt x="18841" y="9988"/>
                    <a:pt x="19226" y="9586"/>
                  </a:cubicBezTo>
                  <a:cubicBezTo>
                    <a:pt x="21324" y="7396"/>
                    <a:pt x="21234" y="6101"/>
                    <a:pt x="20790" y="5400"/>
                  </a:cubicBezTo>
                  <a:cubicBezTo>
                    <a:pt x="20345" y="4698"/>
                    <a:pt x="19158" y="3980"/>
                    <a:pt x="16028" y="4540"/>
                  </a:cubicBezTo>
                  <a:cubicBezTo>
                    <a:pt x="15453" y="4643"/>
                    <a:pt x="14850" y="4785"/>
                    <a:pt x="14226" y="4961"/>
                  </a:cubicBezTo>
                  <a:cubicBezTo>
                    <a:pt x="14080" y="4380"/>
                    <a:pt x="13911" y="3832"/>
                    <a:pt x="13722" y="3327"/>
                  </a:cubicBezTo>
                  <a:cubicBezTo>
                    <a:pt x="12689" y="577"/>
                    <a:pt x="11413" y="0"/>
                    <a:pt x="10524" y="0"/>
                  </a:cubicBezTo>
                  <a:close/>
                  <a:moveTo>
                    <a:pt x="10524" y="856"/>
                  </a:moveTo>
                  <a:cubicBezTo>
                    <a:pt x="11556" y="856"/>
                    <a:pt x="12661" y="2513"/>
                    <a:pt x="13329" y="5231"/>
                  </a:cubicBezTo>
                  <a:cubicBezTo>
                    <a:pt x="12420" y="5525"/>
                    <a:pt x="11478" y="5885"/>
                    <a:pt x="10524" y="6304"/>
                  </a:cubicBezTo>
                  <a:cubicBezTo>
                    <a:pt x="9571" y="5885"/>
                    <a:pt x="8628" y="5525"/>
                    <a:pt x="7719" y="5231"/>
                  </a:cubicBezTo>
                  <a:cubicBezTo>
                    <a:pt x="8386" y="2513"/>
                    <a:pt x="9492" y="856"/>
                    <a:pt x="10524" y="856"/>
                  </a:cubicBezTo>
                  <a:close/>
                  <a:moveTo>
                    <a:pt x="3015" y="5197"/>
                  </a:moveTo>
                  <a:cubicBezTo>
                    <a:pt x="3968" y="5197"/>
                    <a:pt x="5206" y="5394"/>
                    <a:pt x="6633" y="5801"/>
                  </a:cubicBezTo>
                  <a:cubicBezTo>
                    <a:pt x="6458" y="6665"/>
                    <a:pt x="6330" y="7591"/>
                    <a:pt x="6252" y="8553"/>
                  </a:cubicBezTo>
                  <a:cubicBezTo>
                    <a:pt x="5377" y="9095"/>
                    <a:pt x="4562" y="9658"/>
                    <a:pt x="3828" y="10229"/>
                  </a:cubicBezTo>
                  <a:cubicBezTo>
                    <a:pt x="3348" y="9826"/>
                    <a:pt x="2912" y="9422"/>
                    <a:pt x="2530" y="9023"/>
                  </a:cubicBezTo>
                  <a:cubicBezTo>
                    <a:pt x="1217" y="7653"/>
                    <a:pt x="672" y="6459"/>
                    <a:pt x="1072" y="5828"/>
                  </a:cubicBezTo>
                  <a:cubicBezTo>
                    <a:pt x="1335" y="5413"/>
                    <a:pt x="2020" y="5197"/>
                    <a:pt x="3015" y="5197"/>
                  </a:cubicBezTo>
                  <a:close/>
                  <a:moveTo>
                    <a:pt x="18035" y="5197"/>
                  </a:moveTo>
                  <a:cubicBezTo>
                    <a:pt x="19030" y="5197"/>
                    <a:pt x="19713" y="5413"/>
                    <a:pt x="19976" y="5828"/>
                  </a:cubicBezTo>
                  <a:cubicBezTo>
                    <a:pt x="20376" y="6459"/>
                    <a:pt x="19831" y="7653"/>
                    <a:pt x="18518" y="9023"/>
                  </a:cubicBezTo>
                  <a:cubicBezTo>
                    <a:pt x="18136" y="9422"/>
                    <a:pt x="17702" y="9826"/>
                    <a:pt x="17221" y="10229"/>
                  </a:cubicBezTo>
                  <a:cubicBezTo>
                    <a:pt x="16488" y="9658"/>
                    <a:pt x="15673" y="9095"/>
                    <a:pt x="14798" y="8553"/>
                  </a:cubicBezTo>
                  <a:cubicBezTo>
                    <a:pt x="14720" y="7591"/>
                    <a:pt x="14590" y="6665"/>
                    <a:pt x="14415" y="5801"/>
                  </a:cubicBezTo>
                  <a:cubicBezTo>
                    <a:pt x="15842" y="5394"/>
                    <a:pt x="17082" y="5197"/>
                    <a:pt x="18035" y="5197"/>
                  </a:cubicBezTo>
                  <a:close/>
                  <a:moveTo>
                    <a:pt x="7532" y="6078"/>
                  </a:moveTo>
                  <a:cubicBezTo>
                    <a:pt x="8148" y="6281"/>
                    <a:pt x="8794" y="6520"/>
                    <a:pt x="9461" y="6795"/>
                  </a:cubicBezTo>
                  <a:cubicBezTo>
                    <a:pt x="9088" y="6975"/>
                    <a:pt x="8715" y="7162"/>
                    <a:pt x="8343" y="7358"/>
                  </a:cubicBezTo>
                  <a:cubicBezTo>
                    <a:pt x="7971" y="7553"/>
                    <a:pt x="7605" y="7754"/>
                    <a:pt x="7248" y="7958"/>
                  </a:cubicBezTo>
                  <a:cubicBezTo>
                    <a:pt x="7320" y="7295"/>
                    <a:pt x="7416" y="6666"/>
                    <a:pt x="7532" y="6078"/>
                  </a:cubicBezTo>
                  <a:close/>
                  <a:moveTo>
                    <a:pt x="13516" y="6078"/>
                  </a:moveTo>
                  <a:cubicBezTo>
                    <a:pt x="13632" y="6666"/>
                    <a:pt x="13728" y="7295"/>
                    <a:pt x="13800" y="7958"/>
                  </a:cubicBezTo>
                  <a:cubicBezTo>
                    <a:pt x="13443" y="7754"/>
                    <a:pt x="13078" y="7553"/>
                    <a:pt x="12706" y="7358"/>
                  </a:cubicBezTo>
                  <a:cubicBezTo>
                    <a:pt x="12335" y="7162"/>
                    <a:pt x="11962" y="6975"/>
                    <a:pt x="11589" y="6795"/>
                  </a:cubicBezTo>
                  <a:cubicBezTo>
                    <a:pt x="12256" y="6520"/>
                    <a:pt x="12900" y="6281"/>
                    <a:pt x="13516" y="6078"/>
                  </a:cubicBezTo>
                  <a:close/>
                  <a:moveTo>
                    <a:pt x="10524" y="7258"/>
                  </a:moveTo>
                  <a:cubicBezTo>
                    <a:pt x="11084" y="7514"/>
                    <a:pt x="11656" y="7793"/>
                    <a:pt x="12236" y="8099"/>
                  </a:cubicBezTo>
                  <a:cubicBezTo>
                    <a:pt x="12807" y="8399"/>
                    <a:pt x="13361" y="8709"/>
                    <a:pt x="13892" y="9029"/>
                  </a:cubicBezTo>
                  <a:cubicBezTo>
                    <a:pt x="13929" y="9598"/>
                    <a:pt x="13948" y="10189"/>
                    <a:pt x="13948" y="10799"/>
                  </a:cubicBezTo>
                  <a:cubicBezTo>
                    <a:pt x="13948" y="11410"/>
                    <a:pt x="13927" y="12000"/>
                    <a:pt x="13890" y="12570"/>
                  </a:cubicBezTo>
                  <a:cubicBezTo>
                    <a:pt x="13359" y="12889"/>
                    <a:pt x="12806" y="13201"/>
                    <a:pt x="12236" y="13501"/>
                  </a:cubicBezTo>
                  <a:cubicBezTo>
                    <a:pt x="11655" y="13807"/>
                    <a:pt x="11084" y="14087"/>
                    <a:pt x="10524" y="14342"/>
                  </a:cubicBezTo>
                  <a:cubicBezTo>
                    <a:pt x="9964" y="14087"/>
                    <a:pt x="9393" y="13807"/>
                    <a:pt x="8812" y="13501"/>
                  </a:cubicBezTo>
                  <a:cubicBezTo>
                    <a:pt x="8241" y="13201"/>
                    <a:pt x="7689" y="12891"/>
                    <a:pt x="7158" y="12571"/>
                  </a:cubicBezTo>
                  <a:cubicBezTo>
                    <a:pt x="7121" y="12002"/>
                    <a:pt x="7100" y="11410"/>
                    <a:pt x="7100" y="10799"/>
                  </a:cubicBezTo>
                  <a:cubicBezTo>
                    <a:pt x="7100" y="10189"/>
                    <a:pt x="7121" y="9598"/>
                    <a:pt x="7158" y="9029"/>
                  </a:cubicBezTo>
                  <a:cubicBezTo>
                    <a:pt x="7689" y="8709"/>
                    <a:pt x="8241" y="8399"/>
                    <a:pt x="8812" y="8099"/>
                  </a:cubicBezTo>
                  <a:cubicBezTo>
                    <a:pt x="9393" y="7793"/>
                    <a:pt x="9964" y="7514"/>
                    <a:pt x="10524" y="7258"/>
                  </a:cubicBezTo>
                  <a:close/>
                  <a:moveTo>
                    <a:pt x="10524" y="9608"/>
                  </a:moveTo>
                  <a:cubicBezTo>
                    <a:pt x="10189" y="9608"/>
                    <a:pt x="9855" y="9724"/>
                    <a:pt x="9600" y="9957"/>
                  </a:cubicBezTo>
                  <a:cubicBezTo>
                    <a:pt x="9089" y="10422"/>
                    <a:pt x="9089" y="11178"/>
                    <a:pt x="9600" y="11643"/>
                  </a:cubicBezTo>
                  <a:cubicBezTo>
                    <a:pt x="10110" y="12108"/>
                    <a:pt x="10938" y="12108"/>
                    <a:pt x="11448" y="11643"/>
                  </a:cubicBezTo>
                  <a:cubicBezTo>
                    <a:pt x="11959" y="11178"/>
                    <a:pt x="11959" y="10422"/>
                    <a:pt x="11448" y="9957"/>
                  </a:cubicBezTo>
                  <a:cubicBezTo>
                    <a:pt x="11193" y="9724"/>
                    <a:pt x="10859" y="9608"/>
                    <a:pt x="10524" y="9608"/>
                  </a:cubicBezTo>
                  <a:close/>
                  <a:moveTo>
                    <a:pt x="6185" y="9638"/>
                  </a:moveTo>
                  <a:cubicBezTo>
                    <a:pt x="6169" y="10021"/>
                    <a:pt x="6161" y="10408"/>
                    <a:pt x="6161" y="10799"/>
                  </a:cubicBezTo>
                  <a:cubicBezTo>
                    <a:pt x="6161" y="11190"/>
                    <a:pt x="6169" y="11579"/>
                    <a:pt x="6185" y="11962"/>
                  </a:cubicBezTo>
                  <a:cubicBezTo>
                    <a:pt x="5601" y="11581"/>
                    <a:pt x="5050" y="11191"/>
                    <a:pt x="4540" y="10799"/>
                  </a:cubicBezTo>
                  <a:cubicBezTo>
                    <a:pt x="5050" y="10407"/>
                    <a:pt x="5601" y="10019"/>
                    <a:pt x="6185" y="9638"/>
                  </a:cubicBezTo>
                  <a:close/>
                  <a:moveTo>
                    <a:pt x="14863" y="9638"/>
                  </a:moveTo>
                  <a:cubicBezTo>
                    <a:pt x="15447" y="10019"/>
                    <a:pt x="15998" y="10407"/>
                    <a:pt x="16508" y="10799"/>
                  </a:cubicBezTo>
                  <a:cubicBezTo>
                    <a:pt x="15998" y="11191"/>
                    <a:pt x="15447" y="11581"/>
                    <a:pt x="14863" y="11962"/>
                  </a:cubicBezTo>
                  <a:cubicBezTo>
                    <a:pt x="14879" y="11579"/>
                    <a:pt x="14887" y="11190"/>
                    <a:pt x="14887" y="10799"/>
                  </a:cubicBezTo>
                  <a:cubicBezTo>
                    <a:pt x="14887" y="10408"/>
                    <a:pt x="14879" y="10021"/>
                    <a:pt x="14863" y="9638"/>
                  </a:cubicBezTo>
                  <a:close/>
                  <a:moveTo>
                    <a:pt x="3828" y="11371"/>
                  </a:moveTo>
                  <a:cubicBezTo>
                    <a:pt x="4562" y="11942"/>
                    <a:pt x="5377" y="12505"/>
                    <a:pt x="6252" y="13047"/>
                  </a:cubicBezTo>
                  <a:cubicBezTo>
                    <a:pt x="6330" y="14009"/>
                    <a:pt x="6458" y="14933"/>
                    <a:pt x="6633" y="15797"/>
                  </a:cubicBezTo>
                  <a:cubicBezTo>
                    <a:pt x="5206" y="16204"/>
                    <a:pt x="3968" y="16403"/>
                    <a:pt x="3015" y="16403"/>
                  </a:cubicBezTo>
                  <a:cubicBezTo>
                    <a:pt x="2020" y="16403"/>
                    <a:pt x="1335" y="16187"/>
                    <a:pt x="1072" y="15772"/>
                  </a:cubicBezTo>
                  <a:cubicBezTo>
                    <a:pt x="672" y="15141"/>
                    <a:pt x="1217" y="13947"/>
                    <a:pt x="2530" y="12577"/>
                  </a:cubicBezTo>
                  <a:cubicBezTo>
                    <a:pt x="2912" y="12178"/>
                    <a:pt x="3348" y="11774"/>
                    <a:pt x="3828" y="11371"/>
                  </a:cubicBezTo>
                  <a:close/>
                  <a:moveTo>
                    <a:pt x="17220" y="11371"/>
                  </a:moveTo>
                  <a:cubicBezTo>
                    <a:pt x="17700" y="11774"/>
                    <a:pt x="18136" y="12178"/>
                    <a:pt x="18518" y="12577"/>
                  </a:cubicBezTo>
                  <a:cubicBezTo>
                    <a:pt x="19831" y="13947"/>
                    <a:pt x="20376" y="15141"/>
                    <a:pt x="19976" y="15772"/>
                  </a:cubicBezTo>
                  <a:cubicBezTo>
                    <a:pt x="19713" y="16187"/>
                    <a:pt x="19030" y="16403"/>
                    <a:pt x="18035" y="16403"/>
                  </a:cubicBezTo>
                  <a:cubicBezTo>
                    <a:pt x="17082" y="16403"/>
                    <a:pt x="15842" y="16204"/>
                    <a:pt x="14415" y="15797"/>
                  </a:cubicBezTo>
                  <a:cubicBezTo>
                    <a:pt x="14590" y="14933"/>
                    <a:pt x="14718" y="14009"/>
                    <a:pt x="14796" y="13047"/>
                  </a:cubicBezTo>
                  <a:cubicBezTo>
                    <a:pt x="15671" y="12505"/>
                    <a:pt x="16486" y="11942"/>
                    <a:pt x="17220" y="11371"/>
                  </a:cubicBezTo>
                  <a:close/>
                  <a:moveTo>
                    <a:pt x="7248" y="13642"/>
                  </a:moveTo>
                  <a:cubicBezTo>
                    <a:pt x="7605" y="13846"/>
                    <a:pt x="7971" y="14047"/>
                    <a:pt x="8343" y="14242"/>
                  </a:cubicBezTo>
                  <a:cubicBezTo>
                    <a:pt x="8715" y="14438"/>
                    <a:pt x="9088" y="14625"/>
                    <a:pt x="9461" y="14805"/>
                  </a:cubicBezTo>
                  <a:cubicBezTo>
                    <a:pt x="8794" y="15080"/>
                    <a:pt x="8148" y="15319"/>
                    <a:pt x="7532" y="15522"/>
                  </a:cubicBezTo>
                  <a:cubicBezTo>
                    <a:pt x="7416" y="14934"/>
                    <a:pt x="7320" y="14305"/>
                    <a:pt x="7248" y="13642"/>
                  </a:cubicBezTo>
                  <a:close/>
                  <a:moveTo>
                    <a:pt x="13800" y="13642"/>
                  </a:moveTo>
                  <a:cubicBezTo>
                    <a:pt x="13728" y="14305"/>
                    <a:pt x="13632" y="14934"/>
                    <a:pt x="13516" y="15522"/>
                  </a:cubicBezTo>
                  <a:cubicBezTo>
                    <a:pt x="12900" y="15319"/>
                    <a:pt x="12256" y="15080"/>
                    <a:pt x="11589" y="14805"/>
                  </a:cubicBezTo>
                  <a:cubicBezTo>
                    <a:pt x="11962" y="14625"/>
                    <a:pt x="12335" y="14438"/>
                    <a:pt x="12706" y="14242"/>
                  </a:cubicBezTo>
                  <a:cubicBezTo>
                    <a:pt x="13078" y="14047"/>
                    <a:pt x="13443" y="13846"/>
                    <a:pt x="13800" y="13642"/>
                  </a:cubicBezTo>
                  <a:close/>
                  <a:moveTo>
                    <a:pt x="10524" y="15294"/>
                  </a:moveTo>
                  <a:cubicBezTo>
                    <a:pt x="11478" y="15713"/>
                    <a:pt x="12420" y="16075"/>
                    <a:pt x="13329" y="16369"/>
                  </a:cubicBezTo>
                  <a:cubicBezTo>
                    <a:pt x="12661" y="19087"/>
                    <a:pt x="11556" y="20744"/>
                    <a:pt x="10524" y="20744"/>
                  </a:cubicBezTo>
                  <a:cubicBezTo>
                    <a:pt x="9492" y="20744"/>
                    <a:pt x="8386" y="19087"/>
                    <a:pt x="7719" y="16369"/>
                  </a:cubicBezTo>
                  <a:cubicBezTo>
                    <a:pt x="8628" y="16075"/>
                    <a:pt x="9571" y="15713"/>
                    <a:pt x="10524" y="15294"/>
                  </a:cubicBezTo>
                  <a:close/>
                </a:path>
              </a:pathLst>
            </a:custGeom>
            <a:blipFill rotWithShape="1">
              <a:blip r:embed="rId3"/>
              <a:srcRect l="0" t="0" r="0" b="0"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spcBef>
                  <a:spcPts val="0"/>
                </a:spcBef>
                <a:defRPr spc="0" sz="2400">
                  <a:solidFill>
                    <a:srgbClr val="FFFFFF"/>
                  </a:solidFill>
                  <a:latin typeface="DIN Alternate"/>
                  <a:ea typeface="DIN Alternate"/>
                  <a:cs typeface="DIN Alternate"/>
                  <a:sym typeface="DIN Alternate"/>
                </a:defRPr>
              </a:pPr>
            </a:p>
          </p:txBody>
        </p:sp>
        <p:sp>
          <p:nvSpPr>
            <p:cNvPr id="139" name="Beaker"/>
            <p:cNvSpPr/>
            <p:nvPr/>
          </p:nvSpPr>
          <p:spPr>
            <a:xfrm>
              <a:off x="7724620" y="4220743"/>
              <a:ext cx="1008218" cy="14518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95" h="21600" fill="norm" stroke="1" extrusionOk="0">
                  <a:moveTo>
                    <a:pt x="7609" y="0"/>
                  </a:moveTo>
                  <a:cubicBezTo>
                    <a:pt x="7178" y="0"/>
                    <a:pt x="6826" y="248"/>
                    <a:pt x="6826" y="552"/>
                  </a:cubicBezTo>
                  <a:cubicBezTo>
                    <a:pt x="6826" y="856"/>
                    <a:pt x="7178" y="1104"/>
                    <a:pt x="7609" y="1104"/>
                  </a:cubicBezTo>
                  <a:lnTo>
                    <a:pt x="7978" y="1104"/>
                  </a:lnTo>
                  <a:lnTo>
                    <a:pt x="7978" y="5587"/>
                  </a:lnTo>
                  <a:lnTo>
                    <a:pt x="53" y="20785"/>
                  </a:lnTo>
                  <a:cubicBezTo>
                    <a:pt x="-153" y="21181"/>
                    <a:pt x="264" y="21600"/>
                    <a:pt x="863" y="21600"/>
                  </a:cubicBezTo>
                  <a:lnTo>
                    <a:pt x="20433" y="21600"/>
                  </a:lnTo>
                  <a:cubicBezTo>
                    <a:pt x="21032" y="21600"/>
                    <a:pt x="21447" y="21181"/>
                    <a:pt x="21241" y="20785"/>
                  </a:cubicBezTo>
                  <a:lnTo>
                    <a:pt x="13318" y="5587"/>
                  </a:lnTo>
                  <a:lnTo>
                    <a:pt x="13318" y="1104"/>
                  </a:lnTo>
                  <a:lnTo>
                    <a:pt x="13687" y="1104"/>
                  </a:lnTo>
                  <a:cubicBezTo>
                    <a:pt x="14119" y="1104"/>
                    <a:pt x="14470" y="856"/>
                    <a:pt x="14470" y="552"/>
                  </a:cubicBezTo>
                  <a:cubicBezTo>
                    <a:pt x="14470" y="248"/>
                    <a:pt x="14119" y="0"/>
                    <a:pt x="13687" y="0"/>
                  </a:cubicBezTo>
                  <a:lnTo>
                    <a:pt x="7609" y="0"/>
                  </a:lnTo>
                  <a:close/>
                  <a:moveTo>
                    <a:pt x="9109" y="7347"/>
                  </a:moveTo>
                  <a:lnTo>
                    <a:pt x="12202" y="7347"/>
                  </a:lnTo>
                  <a:lnTo>
                    <a:pt x="12202" y="7725"/>
                  </a:lnTo>
                  <a:lnTo>
                    <a:pt x="9109" y="7725"/>
                  </a:lnTo>
                  <a:lnTo>
                    <a:pt x="9109" y="7347"/>
                  </a:lnTo>
                  <a:close/>
                  <a:moveTo>
                    <a:pt x="10498" y="8383"/>
                  </a:moveTo>
                  <a:lnTo>
                    <a:pt x="12199" y="8383"/>
                  </a:lnTo>
                  <a:lnTo>
                    <a:pt x="12199" y="8761"/>
                  </a:lnTo>
                  <a:lnTo>
                    <a:pt x="10498" y="8761"/>
                  </a:lnTo>
                  <a:lnTo>
                    <a:pt x="10498" y="8383"/>
                  </a:lnTo>
                  <a:close/>
                  <a:moveTo>
                    <a:pt x="10498" y="9420"/>
                  </a:moveTo>
                  <a:lnTo>
                    <a:pt x="12199" y="9420"/>
                  </a:lnTo>
                  <a:lnTo>
                    <a:pt x="12199" y="9798"/>
                  </a:lnTo>
                  <a:lnTo>
                    <a:pt x="10498" y="9798"/>
                  </a:lnTo>
                  <a:lnTo>
                    <a:pt x="10498" y="9420"/>
                  </a:lnTo>
                  <a:close/>
                  <a:moveTo>
                    <a:pt x="10496" y="10457"/>
                  </a:moveTo>
                  <a:lnTo>
                    <a:pt x="12197" y="10457"/>
                  </a:lnTo>
                  <a:lnTo>
                    <a:pt x="12197" y="10834"/>
                  </a:lnTo>
                  <a:lnTo>
                    <a:pt x="10496" y="10834"/>
                  </a:lnTo>
                  <a:lnTo>
                    <a:pt x="10496" y="10457"/>
                  </a:lnTo>
                  <a:close/>
                  <a:moveTo>
                    <a:pt x="9104" y="11494"/>
                  </a:moveTo>
                  <a:lnTo>
                    <a:pt x="12197" y="11494"/>
                  </a:lnTo>
                  <a:lnTo>
                    <a:pt x="12197" y="11870"/>
                  </a:lnTo>
                  <a:lnTo>
                    <a:pt x="9104" y="11870"/>
                  </a:lnTo>
                  <a:lnTo>
                    <a:pt x="9104" y="11494"/>
                  </a:lnTo>
                  <a:close/>
                  <a:moveTo>
                    <a:pt x="10494" y="12530"/>
                  </a:moveTo>
                  <a:lnTo>
                    <a:pt x="12195" y="12530"/>
                  </a:lnTo>
                  <a:lnTo>
                    <a:pt x="12195" y="12906"/>
                  </a:lnTo>
                  <a:lnTo>
                    <a:pt x="10494" y="12906"/>
                  </a:lnTo>
                  <a:lnTo>
                    <a:pt x="10494" y="12530"/>
                  </a:lnTo>
                  <a:close/>
                  <a:moveTo>
                    <a:pt x="10494" y="13566"/>
                  </a:moveTo>
                  <a:lnTo>
                    <a:pt x="12195" y="13566"/>
                  </a:lnTo>
                  <a:lnTo>
                    <a:pt x="12195" y="13944"/>
                  </a:lnTo>
                  <a:lnTo>
                    <a:pt x="10494" y="13944"/>
                  </a:lnTo>
                  <a:lnTo>
                    <a:pt x="10494" y="13566"/>
                  </a:lnTo>
                  <a:close/>
                  <a:moveTo>
                    <a:pt x="10491" y="14602"/>
                  </a:moveTo>
                  <a:lnTo>
                    <a:pt x="12195" y="14602"/>
                  </a:lnTo>
                  <a:lnTo>
                    <a:pt x="12192" y="14980"/>
                  </a:lnTo>
                  <a:lnTo>
                    <a:pt x="10491" y="14980"/>
                  </a:lnTo>
                  <a:lnTo>
                    <a:pt x="10491" y="14602"/>
                  </a:lnTo>
                  <a:close/>
                  <a:moveTo>
                    <a:pt x="9099" y="15638"/>
                  </a:moveTo>
                  <a:lnTo>
                    <a:pt x="12192" y="15638"/>
                  </a:lnTo>
                  <a:lnTo>
                    <a:pt x="12192" y="16016"/>
                  </a:lnTo>
                  <a:lnTo>
                    <a:pt x="9099" y="16016"/>
                  </a:lnTo>
                  <a:lnTo>
                    <a:pt x="9099" y="15638"/>
                  </a:lnTo>
                  <a:close/>
                  <a:moveTo>
                    <a:pt x="10489" y="16674"/>
                  </a:moveTo>
                  <a:lnTo>
                    <a:pt x="12192" y="16674"/>
                  </a:lnTo>
                  <a:lnTo>
                    <a:pt x="12190" y="17052"/>
                  </a:lnTo>
                  <a:lnTo>
                    <a:pt x="10489" y="17052"/>
                  </a:lnTo>
                  <a:lnTo>
                    <a:pt x="10489" y="16674"/>
                  </a:lnTo>
                  <a:close/>
                  <a:moveTo>
                    <a:pt x="10489" y="17710"/>
                  </a:moveTo>
                  <a:lnTo>
                    <a:pt x="12190" y="17710"/>
                  </a:lnTo>
                  <a:lnTo>
                    <a:pt x="12190" y="18088"/>
                  </a:lnTo>
                  <a:lnTo>
                    <a:pt x="10489" y="18088"/>
                  </a:lnTo>
                  <a:lnTo>
                    <a:pt x="10489" y="17710"/>
                  </a:lnTo>
                  <a:close/>
                  <a:moveTo>
                    <a:pt x="10489" y="18746"/>
                  </a:moveTo>
                  <a:lnTo>
                    <a:pt x="12190" y="18746"/>
                  </a:lnTo>
                  <a:lnTo>
                    <a:pt x="12187" y="19124"/>
                  </a:lnTo>
                  <a:lnTo>
                    <a:pt x="10486" y="19124"/>
                  </a:lnTo>
                  <a:lnTo>
                    <a:pt x="10489" y="18746"/>
                  </a:lnTo>
                  <a:close/>
                  <a:moveTo>
                    <a:pt x="9095" y="19783"/>
                  </a:moveTo>
                  <a:lnTo>
                    <a:pt x="12187" y="19783"/>
                  </a:lnTo>
                  <a:lnTo>
                    <a:pt x="12187" y="20161"/>
                  </a:lnTo>
                  <a:lnTo>
                    <a:pt x="9095" y="20161"/>
                  </a:lnTo>
                  <a:lnTo>
                    <a:pt x="9095" y="19783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3E6169"/>
                </a:gs>
                <a:gs pos="100000">
                  <a:srgbClr val="E68035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spcBef>
                  <a:spcPts val="0"/>
                </a:spcBef>
                <a:defRPr spc="0" sz="2400">
                  <a:solidFill>
                    <a:srgbClr val="FFFFFF"/>
                  </a:solidFill>
                  <a:latin typeface="DIN Alternate"/>
                  <a:ea typeface="DIN Alternate"/>
                  <a:cs typeface="DIN Alternate"/>
                  <a:sym typeface="DIN Alternate"/>
                </a:defRPr>
              </a:pPr>
            </a:p>
          </p:txBody>
        </p:sp>
        <p:sp>
          <p:nvSpPr>
            <p:cNvPr id="140" name="Moon"/>
            <p:cNvSpPr/>
            <p:nvPr/>
          </p:nvSpPr>
          <p:spPr>
            <a:xfrm>
              <a:off x="6488824" y="2385618"/>
              <a:ext cx="1270002" cy="12700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cubicBezTo>
                    <a:pt x="4845" y="0"/>
                    <a:pt x="0" y="4845"/>
                    <a:pt x="0" y="10800"/>
                  </a:cubicBezTo>
                  <a:cubicBezTo>
                    <a:pt x="0" y="16755"/>
                    <a:pt x="4845" y="21600"/>
                    <a:pt x="10800" y="21600"/>
                  </a:cubicBezTo>
                  <a:cubicBezTo>
                    <a:pt x="16755" y="21600"/>
                    <a:pt x="21600" y="16755"/>
                    <a:pt x="21600" y="10800"/>
                  </a:cubicBezTo>
                  <a:cubicBezTo>
                    <a:pt x="21600" y="4845"/>
                    <a:pt x="16755" y="0"/>
                    <a:pt x="10800" y="0"/>
                  </a:cubicBezTo>
                  <a:close/>
                  <a:moveTo>
                    <a:pt x="10800" y="785"/>
                  </a:moveTo>
                  <a:cubicBezTo>
                    <a:pt x="16322" y="785"/>
                    <a:pt x="20815" y="5278"/>
                    <a:pt x="20815" y="10800"/>
                  </a:cubicBezTo>
                  <a:cubicBezTo>
                    <a:pt x="20815" y="16322"/>
                    <a:pt x="16322" y="20813"/>
                    <a:pt x="10800" y="20813"/>
                  </a:cubicBezTo>
                  <a:cubicBezTo>
                    <a:pt x="5278" y="20813"/>
                    <a:pt x="787" y="16322"/>
                    <a:pt x="787" y="10800"/>
                  </a:cubicBezTo>
                  <a:cubicBezTo>
                    <a:pt x="787" y="5278"/>
                    <a:pt x="5278" y="785"/>
                    <a:pt x="10800" y="785"/>
                  </a:cubicBezTo>
                  <a:close/>
                  <a:moveTo>
                    <a:pt x="14618" y="3330"/>
                  </a:moveTo>
                  <a:cubicBezTo>
                    <a:pt x="14091" y="3330"/>
                    <a:pt x="13662" y="3758"/>
                    <a:pt x="13662" y="4284"/>
                  </a:cubicBezTo>
                  <a:cubicBezTo>
                    <a:pt x="13662" y="4811"/>
                    <a:pt x="14091" y="5240"/>
                    <a:pt x="14618" y="5240"/>
                  </a:cubicBezTo>
                  <a:cubicBezTo>
                    <a:pt x="15144" y="5240"/>
                    <a:pt x="15572" y="4811"/>
                    <a:pt x="15572" y="4284"/>
                  </a:cubicBezTo>
                  <a:cubicBezTo>
                    <a:pt x="15572" y="3758"/>
                    <a:pt x="15144" y="3330"/>
                    <a:pt x="14618" y="3330"/>
                  </a:cubicBezTo>
                  <a:close/>
                  <a:moveTo>
                    <a:pt x="14618" y="3758"/>
                  </a:moveTo>
                  <a:cubicBezTo>
                    <a:pt x="14907" y="3758"/>
                    <a:pt x="15142" y="3995"/>
                    <a:pt x="15142" y="4284"/>
                  </a:cubicBezTo>
                  <a:cubicBezTo>
                    <a:pt x="15142" y="4574"/>
                    <a:pt x="14907" y="4811"/>
                    <a:pt x="14618" y="4811"/>
                  </a:cubicBezTo>
                  <a:cubicBezTo>
                    <a:pt x="14328" y="4811"/>
                    <a:pt x="14092" y="4574"/>
                    <a:pt x="14092" y="4284"/>
                  </a:cubicBezTo>
                  <a:cubicBezTo>
                    <a:pt x="14092" y="3995"/>
                    <a:pt x="14328" y="3758"/>
                    <a:pt x="14618" y="3758"/>
                  </a:cubicBezTo>
                  <a:close/>
                  <a:moveTo>
                    <a:pt x="9083" y="4403"/>
                  </a:moveTo>
                  <a:cubicBezTo>
                    <a:pt x="8152" y="4403"/>
                    <a:pt x="7395" y="5160"/>
                    <a:pt x="7395" y="6091"/>
                  </a:cubicBezTo>
                  <a:cubicBezTo>
                    <a:pt x="7395" y="7022"/>
                    <a:pt x="8152" y="7779"/>
                    <a:pt x="9083" y="7779"/>
                  </a:cubicBezTo>
                  <a:cubicBezTo>
                    <a:pt x="10014" y="7779"/>
                    <a:pt x="10771" y="7022"/>
                    <a:pt x="10771" y="6091"/>
                  </a:cubicBezTo>
                  <a:cubicBezTo>
                    <a:pt x="10771" y="5160"/>
                    <a:pt x="10014" y="4403"/>
                    <a:pt x="9083" y="4403"/>
                  </a:cubicBezTo>
                  <a:close/>
                  <a:moveTo>
                    <a:pt x="9083" y="4833"/>
                  </a:moveTo>
                  <a:cubicBezTo>
                    <a:pt x="9777" y="4833"/>
                    <a:pt x="10342" y="5397"/>
                    <a:pt x="10342" y="6091"/>
                  </a:cubicBezTo>
                  <a:cubicBezTo>
                    <a:pt x="10342" y="6785"/>
                    <a:pt x="9777" y="7349"/>
                    <a:pt x="9083" y="7349"/>
                  </a:cubicBezTo>
                  <a:cubicBezTo>
                    <a:pt x="8389" y="7349"/>
                    <a:pt x="7825" y="6785"/>
                    <a:pt x="7825" y="6091"/>
                  </a:cubicBezTo>
                  <a:cubicBezTo>
                    <a:pt x="7825" y="5397"/>
                    <a:pt x="8389" y="4833"/>
                    <a:pt x="9083" y="4833"/>
                  </a:cubicBezTo>
                  <a:close/>
                  <a:moveTo>
                    <a:pt x="17669" y="6549"/>
                  </a:moveTo>
                  <a:cubicBezTo>
                    <a:pt x="16738" y="6549"/>
                    <a:pt x="15981" y="7307"/>
                    <a:pt x="15981" y="8237"/>
                  </a:cubicBezTo>
                  <a:cubicBezTo>
                    <a:pt x="15981" y="9168"/>
                    <a:pt x="16738" y="9926"/>
                    <a:pt x="17669" y="9926"/>
                  </a:cubicBezTo>
                  <a:cubicBezTo>
                    <a:pt x="18600" y="9926"/>
                    <a:pt x="19357" y="9168"/>
                    <a:pt x="19357" y="8237"/>
                  </a:cubicBezTo>
                  <a:cubicBezTo>
                    <a:pt x="19357" y="7307"/>
                    <a:pt x="18600" y="6549"/>
                    <a:pt x="17669" y="6549"/>
                  </a:cubicBezTo>
                  <a:close/>
                  <a:moveTo>
                    <a:pt x="17669" y="6979"/>
                  </a:moveTo>
                  <a:cubicBezTo>
                    <a:pt x="18363" y="6979"/>
                    <a:pt x="18927" y="7543"/>
                    <a:pt x="18927" y="8237"/>
                  </a:cubicBezTo>
                  <a:cubicBezTo>
                    <a:pt x="18927" y="8931"/>
                    <a:pt x="18363" y="9496"/>
                    <a:pt x="17669" y="9496"/>
                  </a:cubicBezTo>
                  <a:cubicBezTo>
                    <a:pt x="16975" y="9496"/>
                    <a:pt x="16411" y="8931"/>
                    <a:pt x="16411" y="8237"/>
                  </a:cubicBezTo>
                  <a:cubicBezTo>
                    <a:pt x="16411" y="7543"/>
                    <a:pt x="16975" y="6979"/>
                    <a:pt x="17669" y="6979"/>
                  </a:cubicBezTo>
                  <a:close/>
                  <a:moveTo>
                    <a:pt x="12732" y="7260"/>
                  </a:moveTo>
                  <a:cubicBezTo>
                    <a:pt x="11225" y="7260"/>
                    <a:pt x="10000" y="8486"/>
                    <a:pt x="10000" y="9993"/>
                  </a:cubicBezTo>
                  <a:cubicBezTo>
                    <a:pt x="10000" y="11500"/>
                    <a:pt x="11225" y="12727"/>
                    <a:pt x="12732" y="12727"/>
                  </a:cubicBezTo>
                  <a:cubicBezTo>
                    <a:pt x="14239" y="12727"/>
                    <a:pt x="15465" y="11500"/>
                    <a:pt x="15465" y="9993"/>
                  </a:cubicBezTo>
                  <a:cubicBezTo>
                    <a:pt x="15465" y="8486"/>
                    <a:pt x="14239" y="7260"/>
                    <a:pt x="12732" y="7260"/>
                  </a:cubicBezTo>
                  <a:close/>
                  <a:moveTo>
                    <a:pt x="12732" y="7689"/>
                  </a:moveTo>
                  <a:cubicBezTo>
                    <a:pt x="14002" y="7689"/>
                    <a:pt x="15035" y="8723"/>
                    <a:pt x="15035" y="9993"/>
                  </a:cubicBezTo>
                  <a:cubicBezTo>
                    <a:pt x="15035" y="11263"/>
                    <a:pt x="14002" y="12297"/>
                    <a:pt x="12732" y="12297"/>
                  </a:cubicBezTo>
                  <a:cubicBezTo>
                    <a:pt x="11461" y="12297"/>
                    <a:pt x="10428" y="11263"/>
                    <a:pt x="10428" y="9993"/>
                  </a:cubicBezTo>
                  <a:cubicBezTo>
                    <a:pt x="10428" y="8723"/>
                    <a:pt x="11461" y="7689"/>
                    <a:pt x="12732" y="7689"/>
                  </a:cubicBezTo>
                  <a:close/>
                  <a:moveTo>
                    <a:pt x="6461" y="8696"/>
                  </a:moveTo>
                  <a:cubicBezTo>
                    <a:pt x="5833" y="8696"/>
                    <a:pt x="5321" y="9208"/>
                    <a:pt x="5321" y="9836"/>
                  </a:cubicBezTo>
                  <a:cubicBezTo>
                    <a:pt x="5321" y="10464"/>
                    <a:pt x="5833" y="10974"/>
                    <a:pt x="6461" y="10974"/>
                  </a:cubicBezTo>
                  <a:cubicBezTo>
                    <a:pt x="7090" y="10974"/>
                    <a:pt x="7600" y="10464"/>
                    <a:pt x="7600" y="9836"/>
                  </a:cubicBezTo>
                  <a:cubicBezTo>
                    <a:pt x="7600" y="9208"/>
                    <a:pt x="7090" y="8696"/>
                    <a:pt x="6461" y="8696"/>
                  </a:cubicBezTo>
                  <a:close/>
                  <a:moveTo>
                    <a:pt x="6461" y="9125"/>
                  </a:moveTo>
                  <a:cubicBezTo>
                    <a:pt x="6853" y="9125"/>
                    <a:pt x="7172" y="9444"/>
                    <a:pt x="7172" y="9836"/>
                  </a:cubicBezTo>
                  <a:cubicBezTo>
                    <a:pt x="7172" y="10228"/>
                    <a:pt x="6853" y="10546"/>
                    <a:pt x="6461" y="10546"/>
                  </a:cubicBezTo>
                  <a:cubicBezTo>
                    <a:pt x="6070" y="10546"/>
                    <a:pt x="5751" y="10228"/>
                    <a:pt x="5751" y="9836"/>
                  </a:cubicBezTo>
                  <a:cubicBezTo>
                    <a:pt x="5751" y="9444"/>
                    <a:pt x="6070" y="9125"/>
                    <a:pt x="6461" y="9125"/>
                  </a:cubicBezTo>
                  <a:close/>
                  <a:moveTo>
                    <a:pt x="18266" y="11700"/>
                  </a:moveTo>
                  <a:cubicBezTo>
                    <a:pt x="17638" y="11700"/>
                    <a:pt x="17126" y="12212"/>
                    <a:pt x="17126" y="12840"/>
                  </a:cubicBezTo>
                  <a:cubicBezTo>
                    <a:pt x="17126" y="13468"/>
                    <a:pt x="17638" y="13980"/>
                    <a:pt x="18266" y="13980"/>
                  </a:cubicBezTo>
                  <a:cubicBezTo>
                    <a:pt x="18894" y="13980"/>
                    <a:pt x="19406" y="13468"/>
                    <a:pt x="19406" y="12840"/>
                  </a:cubicBezTo>
                  <a:cubicBezTo>
                    <a:pt x="19406" y="12212"/>
                    <a:pt x="18895" y="11700"/>
                    <a:pt x="18266" y="11700"/>
                  </a:cubicBezTo>
                  <a:close/>
                  <a:moveTo>
                    <a:pt x="18266" y="12129"/>
                  </a:moveTo>
                  <a:cubicBezTo>
                    <a:pt x="18658" y="12129"/>
                    <a:pt x="18977" y="12448"/>
                    <a:pt x="18977" y="12840"/>
                  </a:cubicBezTo>
                  <a:cubicBezTo>
                    <a:pt x="18977" y="13232"/>
                    <a:pt x="18658" y="13550"/>
                    <a:pt x="18266" y="13550"/>
                  </a:cubicBezTo>
                  <a:cubicBezTo>
                    <a:pt x="17875" y="13550"/>
                    <a:pt x="17556" y="13232"/>
                    <a:pt x="17556" y="12840"/>
                  </a:cubicBezTo>
                  <a:cubicBezTo>
                    <a:pt x="17556" y="12448"/>
                    <a:pt x="17875" y="12129"/>
                    <a:pt x="18266" y="12129"/>
                  </a:cubicBezTo>
                  <a:close/>
                  <a:moveTo>
                    <a:pt x="4745" y="14445"/>
                  </a:moveTo>
                  <a:cubicBezTo>
                    <a:pt x="4236" y="14445"/>
                    <a:pt x="3821" y="14858"/>
                    <a:pt x="3821" y="15367"/>
                  </a:cubicBezTo>
                  <a:cubicBezTo>
                    <a:pt x="3821" y="15876"/>
                    <a:pt x="4236" y="16290"/>
                    <a:pt x="4745" y="16290"/>
                  </a:cubicBezTo>
                  <a:cubicBezTo>
                    <a:pt x="5253" y="16290"/>
                    <a:pt x="5666" y="15876"/>
                    <a:pt x="5666" y="15367"/>
                  </a:cubicBezTo>
                  <a:cubicBezTo>
                    <a:pt x="5666" y="14858"/>
                    <a:pt x="5253" y="14445"/>
                    <a:pt x="4745" y="14445"/>
                  </a:cubicBezTo>
                  <a:close/>
                  <a:moveTo>
                    <a:pt x="4745" y="14875"/>
                  </a:moveTo>
                  <a:cubicBezTo>
                    <a:pt x="5016" y="14875"/>
                    <a:pt x="5237" y="15095"/>
                    <a:pt x="5237" y="15367"/>
                  </a:cubicBezTo>
                  <a:cubicBezTo>
                    <a:pt x="5237" y="15639"/>
                    <a:pt x="5016" y="15861"/>
                    <a:pt x="4745" y="15861"/>
                  </a:cubicBezTo>
                  <a:cubicBezTo>
                    <a:pt x="4473" y="15861"/>
                    <a:pt x="4251" y="15639"/>
                    <a:pt x="4251" y="15367"/>
                  </a:cubicBezTo>
                  <a:cubicBezTo>
                    <a:pt x="4251" y="15095"/>
                    <a:pt x="4473" y="14875"/>
                    <a:pt x="4745" y="14875"/>
                  </a:cubicBezTo>
                  <a:close/>
                  <a:moveTo>
                    <a:pt x="10540" y="15090"/>
                  </a:moveTo>
                  <a:cubicBezTo>
                    <a:pt x="10031" y="15090"/>
                    <a:pt x="9616" y="15503"/>
                    <a:pt x="9616" y="16011"/>
                  </a:cubicBezTo>
                  <a:cubicBezTo>
                    <a:pt x="9616" y="16520"/>
                    <a:pt x="10031" y="16933"/>
                    <a:pt x="10540" y="16933"/>
                  </a:cubicBezTo>
                  <a:cubicBezTo>
                    <a:pt x="11048" y="16933"/>
                    <a:pt x="11461" y="16520"/>
                    <a:pt x="11461" y="16011"/>
                  </a:cubicBezTo>
                  <a:cubicBezTo>
                    <a:pt x="11461" y="15503"/>
                    <a:pt x="11048" y="15090"/>
                    <a:pt x="10540" y="15090"/>
                  </a:cubicBezTo>
                  <a:close/>
                  <a:moveTo>
                    <a:pt x="10540" y="15517"/>
                  </a:moveTo>
                  <a:cubicBezTo>
                    <a:pt x="10811" y="15517"/>
                    <a:pt x="11032" y="15739"/>
                    <a:pt x="11032" y="16011"/>
                  </a:cubicBezTo>
                  <a:cubicBezTo>
                    <a:pt x="11032" y="16283"/>
                    <a:pt x="10811" y="16505"/>
                    <a:pt x="10540" y="16505"/>
                  </a:cubicBezTo>
                  <a:cubicBezTo>
                    <a:pt x="10268" y="16505"/>
                    <a:pt x="10046" y="16283"/>
                    <a:pt x="10046" y="16011"/>
                  </a:cubicBezTo>
                  <a:cubicBezTo>
                    <a:pt x="10046" y="15739"/>
                    <a:pt x="10268" y="15517"/>
                    <a:pt x="10540" y="15517"/>
                  </a:cubicBezTo>
                  <a:close/>
                  <a:moveTo>
                    <a:pt x="7963" y="15947"/>
                  </a:moveTo>
                  <a:cubicBezTo>
                    <a:pt x="7455" y="15947"/>
                    <a:pt x="7042" y="16362"/>
                    <a:pt x="7042" y="16871"/>
                  </a:cubicBezTo>
                  <a:cubicBezTo>
                    <a:pt x="7042" y="17379"/>
                    <a:pt x="7455" y="17793"/>
                    <a:pt x="7963" y="17793"/>
                  </a:cubicBezTo>
                  <a:cubicBezTo>
                    <a:pt x="8472" y="17793"/>
                    <a:pt x="8885" y="17379"/>
                    <a:pt x="8885" y="16871"/>
                  </a:cubicBezTo>
                  <a:cubicBezTo>
                    <a:pt x="8885" y="16362"/>
                    <a:pt x="8472" y="15947"/>
                    <a:pt x="7963" y="15947"/>
                  </a:cubicBezTo>
                  <a:close/>
                  <a:moveTo>
                    <a:pt x="7963" y="16377"/>
                  </a:moveTo>
                  <a:cubicBezTo>
                    <a:pt x="8235" y="16377"/>
                    <a:pt x="8457" y="16599"/>
                    <a:pt x="8457" y="16871"/>
                  </a:cubicBezTo>
                  <a:cubicBezTo>
                    <a:pt x="8457" y="17143"/>
                    <a:pt x="8235" y="17363"/>
                    <a:pt x="7963" y="17363"/>
                  </a:cubicBezTo>
                  <a:cubicBezTo>
                    <a:pt x="7691" y="17363"/>
                    <a:pt x="7470" y="17143"/>
                    <a:pt x="7470" y="16871"/>
                  </a:cubicBezTo>
                  <a:cubicBezTo>
                    <a:pt x="7470" y="16599"/>
                    <a:pt x="7691" y="16377"/>
                    <a:pt x="7963" y="16377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E4C973"/>
                </a:gs>
                <a:gs pos="100000">
                  <a:srgbClr val="000000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spcBef>
                  <a:spcPts val="0"/>
                </a:spcBef>
                <a:defRPr spc="0" sz="2400">
                  <a:solidFill>
                    <a:srgbClr val="FFFFFF"/>
                  </a:solidFill>
                  <a:latin typeface="DIN Alternate"/>
                  <a:ea typeface="DIN Alternate"/>
                  <a:cs typeface="DIN Alternate"/>
                  <a:sym typeface="DIN Alternate"/>
                </a:defRPr>
              </a:pPr>
            </a:p>
          </p:txBody>
        </p:sp>
        <p:sp>
          <p:nvSpPr>
            <p:cNvPr id="141" name="Telescope"/>
            <p:cNvSpPr/>
            <p:nvPr/>
          </p:nvSpPr>
          <p:spPr>
            <a:xfrm>
              <a:off x="9470913" y="5352752"/>
              <a:ext cx="1147825" cy="13722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9326" y="0"/>
                  </a:moveTo>
                  <a:lnTo>
                    <a:pt x="16276" y="1451"/>
                  </a:lnTo>
                  <a:lnTo>
                    <a:pt x="18550" y="4798"/>
                  </a:lnTo>
                  <a:lnTo>
                    <a:pt x="21600" y="3348"/>
                  </a:lnTo>
                  <a:lnTo>
                    <a:pt x="19326" y="0"/>
                  </a:lnTo>
                  <a:close/>
                  <a:moveTo>
                    <a:pt x="15925" y="2086"/>
                  </a:moveTo>
                  <a:lnTo>
                    <a:pt x="2336" y="8535"/>
                  </a:lnTo>
                  <a:lnTo>
                    <a:pt x="2887" y="9345"/>
                  </a:lnTo>
                  <a:lnTo>
                    <a:pt x="1596" y="9345"/>
                  </a:lnTo>
                  <a:lnTo>
                    <a:pt x="1001" y="8453"/>
                  </a:lnTo>
                  <a:lnTo>
                    <a:pt x="0" y="8929"/>
                  </a:lnTo>
                  <a:lnTo>
                    <a:pt x="978" y="10383"/>
                  </a:lnTo>
                  <a:lnTo>
                    <a:pt x="3593" y="10383"/>
                  </a:lnTo>
                  <a:lnTo>
                    <a:pt x="4111" y="11144"/>
                  </a:lnTo>
                  <a:lnTo>
                    <a:pt x="9812" y="8436"/>
                  </a:lnTo>
                  <a:lnTo>
                    <a:pt x="9812" y="10059"/>
                  </a:lnTo>
                  <a:lnTo>
                    <a:pt x="13335" y="10059"/>
                  </a:lnTo>
                  <a:lnTo>
                    <a:pt x="13335" y="6762"/>
                  </a:lnTo>
                  <a:lnTo>
                    <a:pt x="17700" y="4696"/>
                  </a:lnTo>
                  <a:lnTo>
                    <a:pt x="15925" y="2086"/>
                  </a:lnTo>
                  <a:close/>
                  <a:moveTo>
                    <a:pt x="7753" y="10636"/>
                  </a:moveTo>
                  <a:lnTo>
                    <a:pt x="7753" y="11932"/>
                  </a:lnTo>
                  <a:lnTo>
                    <a:pt x="8695" y="11932"/>
                  </a:lnTo>
                  <a:lnTo>
                    <a:pt x="3938" y="21600"/>
                  </a:lnTo>
                  <a:lnTo>
                    <a:pt x="4852" y="21600"/>
                  </a:lnTo>
                  <a:lnTo>
                    <a:pt x="10589" y="11932"/>
                  </a:lnTo>
                  <a:lnTo>
                    <a:pt x="10591" y="11932"/>
                  </a:lnTo>
                  <a:lnTo>
                    <a:pt x="10997" y="21600"/>
                  </a:lnTo>
                  <a:lnTo>
                    <a:pt x="11911" y="21600"/>
                  </a:lnTo>
                  <a:lnTo>
                    <a:pt x="12483" y="11983"/>
                  </a:lnTo>
                  <a:lnTo>
                    <a:pt x="18189" y="21600"/>
                  </a:lnTo>
                  <a:lnTo>
                    <a:pt x="19105" y="21600"/>
                  </a:lnTo>
                  <a:lnTo>
                    <a:pt x="14348" y="11932"/>
                  </a:lnTo>
                  <a:lnTo>
                    <a:pt x="15183" y="11932"/>
                  </a:lnTo>
                  <a:lnTo>
                    <a:pt x="15183" y="10636"/>
                  </a:lnTo>
                  <a:lnTo>
                    <a:pt x="7753" y="10636"/>
                  </a:lnTo>
                  <a:close/>
                </a:path>
              </a:pathLst>
            </a:custGeom>
            <a:gradFill flip="none" rotWithShape="1">
              <a:gsLst>
                <a:gs pos="4368">
                  <a:srgbClr val="328DCF"/>
                </a:gs>
                <a:gs pos="87209">
                  <a:srgbClr val="F7282B">
                    <a:alpha val="41585"/>
                  </a:srgb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spcBef>
                  <a:spcPts val="0"/>
                </a:spcBef>
                <a:defRPr spc="0" sz="2400">
                  <a:solidFill>
                    <a:srgbClr val="FFFFFF"/>
                  </a:solidFill>
                  <a:latin typeface="DIN Alternate"/>
                  <a:ea typeface="DIN Alternate"/>
                  <a:cs typeface="DIN Alternate"/>
                  <a:sym typeface="DIN Alternate"/>
                </a:defRPr>
              </a:pPr>
            </a:p>
          </p:txBody>
        </p:sp>
        <p:sp>
          <p:nvSpPr>
            <p:cNvPr id="142" name="Scatter Graph"/>
            <p:cNvSpPr/>
            <p:nvPr/>
          </p:nvSpPr>
          <p:spPr>
            <a:xfrm>
              <a:off x="6360983" y="6204795"/>
              <a:ext cx="1271685" cy="12683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lnTo>
                    <a:pt x="0" y="21406"/>
                  </a:lnTo>
                  <a:cubicBezTo>
                    <a:pt x="0" y="21513"/>
                    <a:pt x="87" y="21600"/>
                    <a:pt x="194" y="21600"/>
                  </a:cubicBezTo>
                  <a:lnTo>
                    <a:pt x="21406" y="21600"/>
                  </a:lnTo>
                  <a:cubicBezTo>
                    <a:pt x="21513" y="21600"/>
                    <a:pt x="21600" y="21513"/>
                    <a:pt x="21600" y="21406"/>
                  </a:cubicBezTo>
                  <a:lnTo>
                    <a:pt x="21600" y="20822"/>
                  </a:lnTo>
                  <a:cubicBezTo>
                    <a:pt x="21600" y="20715"/>
                    <a:pt x="21513" y="20628"/>
                    <a:pt x="21406" y="20628"/>
                  </a:cubicBezTo>
                  <a:lnTo>
                    <a:pt x="1163" y="20628"/>
                  </a:lnTo>
                  <a:cubicBezTo>
                    <a:pt x="1056" y="20628"/>
                    <a:pt x="970" y="20541"/>
                    <a:pt x="970" y="20434"/>
                  </a:cubicBezTo>
                  <a:lnTo>
                    <a:pt x="970" y="194"/>
                  </a:lnTo>
                  <a:cubicBezTo>
                    <a:pt x="970" y="87"/>
                    <a:pt x="883" y="0"/>
                    <a:pt x="776" y="0"/>
                  </a:cubicBezTo>
                  <a:lnTo>
                    <a:pt x="194" y="0"/>
                  </a:lnTo>
                  <a:close/>
                  <a:moveTo>
                    <a:pt x="14855" y="4365"/>
                  </a:moveTo>
                  <a:cubicBezTo>
                    <a:pt x="14545" y="4365"/>
                    <a:pt x="14235" y="4483"/>
                    <a:pt x="13998" y="4721"/>
                  </a:cubicBezTo>
                  <a:cubicBezTo>
                    <a:pt x="13525" y="5195"/>
                    <a:pt x="13525" y="5964"/>
                    <a:pt x="13998" y="6439"/>
                  </a:cubicBezTo>
                  <a:cubicBezTo>
                    <a:pt x="14472" y="6913"/>
                    <a:pt x="15239" y="6913"/>
                    <a:pt x="15712" y="6439"/>
                  </a:cubicBezTo>
                  <a:cubicBezTo>
                    <a:pt x="16185" y="5964"/>
                    <a:pt x="16185" y="5195"/>
                    <a:pt x="15712" y="4721"/>
                  </a:cubicBezTo>
                  <a:cubicBezTo>
                    <a:pt x="15475" y="4483"/>
                    <a:pt x="15165" y="4365"/>
                    <a:pt x="14855" y="4365"/>
                  </a:cubicBezTo>
                  <a:close/>
                  <a:moveTo>
                    <a:pt x="4336" y="6020"/>
                  </a:moveTo>
                  <a:cubicBezTo>
                    <a:pt x="4026" y="6020"/>
                    <a:pt x="3716" y="6139"/>
                    <a:pt x="3479" y="6376"/>
                  </a:cubicBezTo>
                  <a:cubicBezTo>
                    <a:pt x="3006" y="6851"/>
                    <a:pt x="3006" y="7620"/>
                    <a:pt x="3479" y="8095"/>
                  </a:cubicBezTo>
                  <a:cubicBezTo>
                    <a:pt x="3953" y="8569"/>
                    <a:pt x="4720" y="8569"/>
                    <a:pt x="5193" y="8095"/>
                  </a:cubicBezTo>
                  <a:cubicBezTo>
                    <a:pt x="5666" y="7620"/>
                    <a:pt x="5666" y="6851"/>
                    <a:pt x="5193" y="6376"/>
                  </a:cubicBezTo>
                  <a:cubicBezTo>
                    <a:pt x="4956" y="6139"/>
                    <a:pt x="4646" y="6020"/>
                    <a:pt x="4336" y="6020"/>
                  </a:cubicBezTo>
                  <a:close/>
                  <a:moveTo>
                    <a:pt x="9154" y="9823"/>
                  </a:moveTo>
                  <a:cubicBezTo>
                    <a:pt x="8844" y="9823"/>
                    <a:pt x="8534" y="9942"/>
                    <a:pt x="8297" y="10179"/>
                  </a:cubicBezTo>
                  <a:cubicBezTo>
                    <a:pt x="7824" y="10653"/>
                    <a:pt x="7824" y="11422"/>
                    <a:pt x="8297" y="11897"/>
                  </a:cubicBezTo>
                  <a:cubicBezTo>
                    <a:pt x="8770" y="12372"/>
                    <a:pt x="9537" y="12372"/>
                    <a:pt x="10011" y="11897"/>
                  </a:cubicBezTo>
                  <a:cubicBezTo>
                    <a:pt x="10484" y="11422"/>
                    <a:pt x="10484" y="10653"/>
                    <a:pt x="10011" y="10179"/>
                  </a:cubicBezTo>
                  <a:cubicBezTo>
                    <a:pt x="9774" y="9942"/>
                    <a:pt x="9464" y="9823"/>
                    <a:pt x="9154" y="9823"/>
                  </a:cubicBezTo>
                  <a:close/>
                  <a:moveTo>
                    <a:pt x="16522" y="12697"/>
                  </a:moveTo>
                  <a:cubicBezTo>
                    <a:pt x="16211" y="12697"/>
                    <a:pt x="15901" y="12816"/>
                    <a:pt x="15665" y="13053"/>
                  </a:cubicBezTo>
                  <a:cubicBezTo>
                    <a:pt x="15191" y="13528"/>
                    <a:pt x="15191" y="14297"/>
                    <a:pt x="15665" y="14771"/>
                  </a:cubicBezTo>
                  <a:cubicBezTo>
                    <a:pt x="16138" y="15246"/>
                    <a:pt x="16905" y="15246"/>
                    <a:pt x="17378" y="14771"/>
                  </a:cubicBezTo>
                  <a:cubicBezTo>
                    <a:pt x="17852" y="14297"/>
                    <a:pt x="17852" y="13528"/>
                    <a:pt x="17378" y="13053"/>
                  </a:cubicBezTo>
                  <a:cubicBezTo>
                    <a:pt x="17142" y="12816"/>
                    <a:pt x="16832" y="12697"/>
                    <a:pt x="16522" y="12697"/>
                  </a:cubicBezTo>
                  <a:close/>
                  <a:moveTo>
                    <a:pt x="6257" y="15838"/>
                  </a:moveTo>
                  <a:cubicBezTo>
                    <a:pt x="5947" y="15838"/>
                    <a:pt x="5637" y="15957"/>
                    <a:pt x="5400" y="16194"/>
                  </a:cubicBezTo>
                  <a:cubicBezTo>
                    <a:pt x="4927" y="16669"/>
                    <a:pt x="4927" y="17438"/>
                    <a:pt x="5400" y="17912"/>
                  </a:cubicBezTo>
                  <a:cubicBezTo>
                    <a:pt x="5873" y="18387"/>
                    <a:pt x="6640" y="18387"/>
                    <a:pt x="7114" y="17912"/>
                  </a:cubicBezTo>
                  <a:cubicBezTo>
                    <a:pt x="7587" y="17438"/>
                    <a:pt x="7587" y="16669"/>
                    <a:pt x="7114" y="16194"/>
                  </a:cubicBezTo>
                  <a:cubicBezTo>
                    <a:pt x="6877" y="15957"/>
                    <a:pt x="6567" y="15838"/>
                    <a:pt x="6257" y="15838"/>
                  </a:cubicBezTo>
                  <a:close/>
                </a:path>
              </a:pathLst>
            </a:custGeom>
            <a:blipFill rotWithShape="1">
              <a:blip r:embed="rId3"/>
              <a:srcRect l="0" t="0" r="0" b="0"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spcBef>
                  <a:spcPts val="0"/>
                </a:spcBef>
                <a:defRPr spc="0" sz="2400">
                  <a:solidFill>
                    <a:srgbClr val="FFFFFF"/>
                  </a:solidFill>
                  <a:latin typeface="DIN Alternate"/>
                  <a:ea typeface="DIN Alternate"/>
                  <a:cs typeface="DIN Alternate"/>
                  <a:sym typeface="DIN Alternate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Line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defTabSz="182880">
              <a:spcBef>
                <a:spcPts val="0"/>
              </a:spcBef>
              <a:buSzTx/>
              <a:buNone/>
              <a:defRPr sz="48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146" name="RANTING And VENTING - Initial subreddits choic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3305">
              <a:spcBef>
                <a:spcPts val="2100"/>
              </a:spcBef>
              <a:defRPr sz="4800"/>
            </a:lvl1pPr>
          </a:lstStyle>
          <a:p>
            <a:pPr/>
            <a:r>
              <a:t>RANTING And VENTING - Initial subreddits choice </a:t>
            </a:r>
          </a:p>
        </p:txBody>
      </p:sp>
      <p:sp>
        <p:nvSpPr>
          <p:cNvPr id="147" name="Man"/>
          <p:cNvSpPr/>
          <p:nvPr/>
        </p:nvSpPr>
        <p:spPr>
          <a:xfrm>
            <a:off x="598960" y="2134224"/>
            <a:ext cx="2757929" cy="71198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70" h="21502" fill="norm" stroke="1" extrusionOk="0">
                <a:moveTo>
                  <a:pt x="10246" y="9"/>
                </a:moveTo>
                <a:cubicBezTo>
                  <a:pt x="9651" y="38"/>
                  <a:pt x="9052" y="141"/>
                  <a:pt x="8490" y="330"/>
                </a:cubicBezTo>
                <a:cubicBezTo>
                  <a:pt x="7409" y="696"/>
                  <a:pt x="7827" y="1470"/>
                  <a:pt x="7827" y="1470"/>
                </a:cubicBezTo>
                <a:cubicBezTo>
                  <a:pt x="7827" y="1470"/>
                  <a:pt x="7467" y="1471"/>
                  <a:pt x="7689" y="1836"/>
                </a:cubicBezTo>
                <a:cubicBezTo>
                  <a:pt x="7827" y="2068"/>
                  <a:pt x="7730" y="2121"/>
                  <a:pt x="8174" y="2196"/>
                </a:cubicBezTo>
                <a:cubicBezTo>
                  <a:pt x="8285" y="2476"/>
                  <a:pt x="8629" y="2492"/>
                  <a:pt x="8629" y="2982"/>
                </a:cubicBezTo>
                <a:cubicBezTo>
                  <a:pt x="8629" y="2987"/>
                  <a:pt x="8355" y="2977"/>
                  <a:pt x="8161" y="3133"/>
                </a:cubicBezTo>
                <a:cubicBezTo>
                  <a:pt x="8106" y="3176"/>
                  <a:pt x="8049" y="3321"/>
                  <a:pt x="7827" y="3358"/>
                </a:cubicBezTo>
                <a:cubicBezTo>
                  <a:pt x="6842" y="3541"/>
                  <a:pt x="4636" y="3730"/>
                  <a:pt x="4095" y="3940"/>
                </a:cubicBezTo>
                <a:cubicBezTo>
                  <a:pt x="3332" y="4236"/>
                  <a:pt x="185" y="6556"/>
                  <a:pt x="185" y="6782"/>
                </a:cubicBezTo>
                <a:cubicBezTo>
                  <a:pt x="185" y="7132"/>
                  <a:pt x="112" y="7368"/>
                  <a:pt x="306" y="7545"/>
                </a:cubicBezTo>
                <a:cubicBezTo>
                  <a:pt x="1138" y="8299"/>
                  <a:pt x="2140" y="9547"/>
                  <a:pt x="3388" y="10138"/>
                </a:cubicBezTo>
                <a:cubicBezTo>
                  <a:pt x="3555" y="10219"/>
                  <a:pt x="3874" y="10312"/>
                  <a:pt x="4290" y="10365"/>
                </a:cubicBezTo>
                <a:cubicBezTo>
                  <a:pt x="4706" y="10419"/>
                  <a:pt x="5414" y="10538"/>
                  <a:pt x="5400" y="10635"/>
                </a:cubicBezTo>
                <a:cubicBezTo>
                  <a:pt x="5261" y="11506"/>
                  <a:pt x="4984" y="13594"/>
                  <a:pt x="4775" y="14590"/>
                </a:cubicBezTo>
                <a:cubicBezTo>
                  <a:pt x="4637" y="15241"/>
                  <a:pt x="4526" y="15983"/>
                  <a:pt x="4429" y="16446"/>
                </a:cubicBezTo>
                <a:cubicBezTo>
                  <a:pt x="4262" y="17243"/>
                  <a:pt x="4221" y="18179"/>
                  <a:pt x="3666" y="19164"/>
                </a:cubicBezTo>
                <a:cubicBezTo>
                  <a:pt x="3416" y="19616"/>
                  <a:pt x="2972" y="20213"/>
                  <a:pt x="3250" y="20213"/>
                </a:cubicBezTo>
                <a:cubicBezTo>
                  <a:pt x="2833" y="20611"/>
                  <a:pt x="1236" y="20826"/>
                  <a:pt x="432" y="20912"/>
                </a:cubicBezTo>
                <a:cubicBezTo>
                  <a:pt x="154" y="20939"/>
                  <a:pt x="-25" y="21042"/>
                  <a:pt x="3" y="21155"/>
                </a:cubicBezTo>
                <a:lnTo>
                  <a:pt x="29" y="21224"/>
                </a:lnTo>
                <a:cubicBezTo>
                  <a:pt x="43" y="21310"/>
                  <a:pt x="324" y="21343"/>
                  <a:pt x="393" y="21343"/>
                </a:cubicBezTo>
                <a:cubicBezTo>
                  <a:pt x="837" y="21375"/>
                  <a:pt x="2207" y="21460"/>
                  <a:pt x="3206" y="21304"/>
                </a:cubicBezTo>
                <a:cubicBezTo>
                  <a:pt x="4371" y="21127"/>
                  <a:pt x="5857" y="21246"/>
                  <a:pt x="7008" y="21187"/>
                </a:cubicBezTo>
                <a:cubicBezTo>
                  <a:pt x="7355" y="21170"/>
                  <a:pt x="7398" y="20691"/>
                  <a:pt x="7259" y="20470"/>
                </a:cubicBezTo>
                <a:cubicBezTo>
                  <a:pt x="7218" y="20406"/>
                  <a:pt x="7134" y="20374"/>
                  <a:pt x="7134" y="20374"/>
                </a:cubicBezTo>
                <a:lnTo>
                  <a:pt x="7190" y="20411"/>
                </a:lnTo>
                <a:cubicBezTo>
                  <a:pt x="7773" y="20433"/>
                  <a:pt x="8367" y="17904"/>
                  <a:pt x="8742" y="15859"/>
                </a:cubicBezTo>
                <a:cubicBezTo>
                  <a:pt x="8908" y="14998"/>
                  <a:pt x="10033" y="13115"/>
                  <a:pt x="10394" y="12496"/>
                </a:cubicBezTo>
                <a:cubicBezTo>
                  <a:pt x="10421" y="12442"/>
                  <a:pt x="10630" y="12442"/>
                  <a:pt x="10658" y="12496"/>
                </a:cubicBezTo>
                <a:cubicBezTo>
                  <a:pt x="10880" y="12986"/>
                  <a:pt x="11168" y="14030"/>
                  <a:pt x="11473" y="14756"/>
                </a:cubicBezTo>
                <a:cubicBezTo>
                  <a:pt x="11542" y="14923"/>
                  <a:pt x="11753" y="15563"/>
                  <a:pt x="11781" y="15967"/>
                </a:cubicBezTo>
                <a:cubicBezTo>
                  <a:pt x="11892" y="17205"/>
                  <a:pt x="11572" y="19841"/>
                  <a:pt x="12002" y="20174"/>
                </a:cubicBezTo>
                <a:cubicBezTo>
                  <a:pt x="12002" y="20174"/>
                  <a:pt x="11906" y="20681"/>
                  <a:pt x="11490" y="21052"/>
                </a:cubicBezTo>
                <a:cubicBezTo>
                  <a:pt x="10908" y="21574"/>
                  <a:pt x="13763" y="21579"/>
                  <a:pt x="14568" y="21380"/>
                </a:cubicBezTo>
                <a:cubicBezTo>
                  <a:pt x="15608" y="21127"/>
                  <a:pt x="14986" y="20681"/>
                  <a:pt x="15028" y="20487"/>
                </a:cubicBezTo>
                <a:cubicBezTo>
                  <a:pt x="15125" y="20315"/>
                  <a:pt x="15333" y="20315"/>
                  <a:pt x="15444" y="19949"/>
                </a:cubicBezTo>
                <a:cubicBezTo>
                  <a:pt x="15763" y="18840"/>
                  <a:pt x="15485" y="17441"/>
                  <a:pt x="15513" y="16317"/>
                </a:cubicBezTo>
                <a:cubicBezTo>
                  <a:pt x="15527" y="15945"/>
                  <a:pt x="15886" y="15229"/>
                  <a:pt x="15886" y="14228"/>
                </a:cubicBezTo>
                <a:cubicBezTo>
                  <a:pt x="15886" y="13222"/>
                  <a:pt x="15888" y="12329"/>
                  <a:pt x="15721" y="11430"/>
                </a:cubicBezTo>
                <a:cubicBezTo>
                  <a:pt x="15610" y="10838"/>
                  <a:pt x="16110" y="10801"/>
                  <a:pt x="15652" y="10043"/>
                </a:cubicBezTo>
                <a:cubicBezTo>
                  <a:pt x="17247" y="10107"/>
                  <a:pt x="17453" y="10053"/>
                  <a:pt x="17967" y="9800"/>
                </a:cubicBezTo>
                <a:cubicBezTo>
                  <a:pt x="19312" y="9122"/>
                  <a:pt x="20798" y="7584"/>
                  <a:pt x="21062" y="7320"/>
                </a:cubicBezTo>
                <a:cubicBezTo>
                  <a:pt x="21575" y="7277"/>
                  <a:pt x="21546" y="6845"/>
                  <a:pt x="21296" y="6533"/>
                </a:cubicBezTo>
                <a:cubicBezTo>
                  <a:pt x="21226" y="6452"/>
                  <a:pt x="20909" y="6464"/>
                  <a:pt x="20854" y="6383"/>
                </a:cubicBezTo>
                <a:cubicBezTo>
                  <a:pt x="20424" y="5754"/>
                  <a:pt x="17691" y="4301"/>
                  <a:pt x="17247" y="3989"/>
                </a:cubicBezTo>
                <a:cubicBezTo>
                  <a:pt x="16859" y="3714"/>
                  <a:pt x="14264" y="3515"/>
                  <a:pt x="13376" y="3380"/>
                </a:cubicBezTo>
                <a:cubicBezTo>
                  <a:pt x="13237" y="3359"/>
                  <a:pt x="13085" y="3299"/>
                  <a:pt x="13029" y="3246"/>
                </a:cubicBezTo>
                <a:cubicBezTo>
                  <a:pt x="13001" y="3224"/>
                  <a:pt x="12988" y="3203"/>
                  <a:pt x="12960" y="3182"/>
                </a:cubicBezTo>
                <a:cubicBezTo>
                  <a:pt x="12724" y="2983"/>
                  <a:pt x="12392" y="2988"/>
                  <a:pt x="12392" y="2988"/>
                </a:cubicBezTo>
                <a:cubicBezTo>
                  <a:pt x="12350" y="2838"/>
                  <a:pt x="12319" y="2713"/>
                  <a:pt x="12444" y="2627"/>
                </a:cubicBezTo>
                <a:cubicBezTo>
                  <a:pt x="12610" y="2503"/>
                  <a:pt x="12750" y="2363"/>
                  <a:pt x="12847" y="2218"/>
                </a:cubicBezTo>
                <a:cubicBezTo>
                  <a:pt x="13041" y="2202"/>
                  <a:pt x="13196" y="2212"/>
                  <a:pt x="13376" y="1932"/>
                </a:cubicBezTo>
                <a:cubicBezTo>
                  <a:pt x="13445" y="1809"/>
                  <a:pt x="13748" y="1481"/>
                  <a:pt x="13276" y="1470"/>
                </a:cubicBezTo>
                <a:cubicBezTo>
                  <a:pt x="13373" y="1244"/>
                  <a:pt x="13679" y="443"/>
                  <a:pt x="12500" y="271"/>
                </a:cubicBezTo>
                <a:cubicBezTo>
                  <a:pt x="12154" y="222"/>
                  <a:pt x="12141" y="152"/>
                  <a:pt x="11989" y="125"/>
                </a:cubicBezTo>
                <a:cubicBezTo>
                  <a:pt x="11434" y="22"/>
                  <a:pt x="10841" y="-21"/>
                  <a:pt x="10246" y="9"/>
                </a:cubicBezTo>
                <a:close/>
                <a:moveTo>
                  <a:pt x="16042" y="6037"/>
                </a:moveTo>
                <a:cubicBezTo>
                  <a:pt x="16175" y="6059"/>
                  <a:pt x="16316" y="6122"/>
                  <a:pt x="16371" y="6146"/>
                </a:cubicBezTo>
                <a:cubicBezTo>
                  <a:pt x="17342" y="6566"/>
                  <a:pt x="18104" y="6824"/>
                  <a:pt x="18201" y="6954"/>
                </a:cubicBezTo>
                <a:cubicBezTo>
                  <a:pt x="18270" y="7185"/>
                  <a:pt x="18326" y="7448"/>
                  <a:pt x="18326" y="7448"/>
                </a:cubicBezTo>
                <a:cubicBezTo>
                  <a:pt x="18326" y="7448"/>
                  <a:pt x="17454" y="9004"/>
                  <a:pt x="17052" y="9123"/>
                </a:cubicBezTo>
                <a:cubicBezTo>
                  <a:pt x="16802" y="9204"/>
                  <a:pt x="15790" y="8945"/>
                  <a:pt x="15236" y="8971"/>
                </a:cubicBezTo>
                <a:cubicBezTo>
                  <a:pt x="15236" y="8702"/>
                  <a:pt x="15249" y="8449"/>
                  <a:pt x="15305" y="7949"/>
                </a:cubicBezTo>
                <a:cubicBezTo>
                  <a:pt x="15374" y="7346"/>
                  <a:pt x="15692" y="6442"/>
                  <a:pt x="15747" y="6173"/>
                </a:cubicBezTo>
                <a:cubicBezTo>
                  <a:pt x="15782" y="6033"/>
                  <a:pt x="15908" y="6015"/>
                  <a:pt x="16042" y="6037"/>
                </a:cubicBezTo>
                <a:close/>
                <a:moveTo>
                  <a:pt x="5001" y="6052"/>
                </a:moveTo>
                <a:cubicBezTo>
                  <a:pt x="5137" y="6042"/>
                  <a:pt x="5286" y="6073"/>
                  <a:pt x="5317" y="6130"/>
                </a:cubicBezTo>
                <a:cubicBezTo>
                  <a:pt x="5456" y="6388"/>
                  <a:pt x="5454" y="6739"/>
                  <a:pt x="5551" y="7132"/>
                </a:cubicBezTo>
                <a:cubicBezTo>
                  <a:pt x="5704" y="7751"/>
                  <a:pt x="5968" y="8368"/>
                  <a:pt x="5898" y="8734"/>
                </a:cubicBezTo>
                <a:cubicBezTo>
                  <a:pt x="5870" y="8917"/>
                  <a:pt x="5912" y="9090"/>
                  <a:pt x="5898" y="9106"/>
                </a:cubicBezTo>
                <a:cubicBezTo>
                  <a:pt x="5898" y="9106"/>
                  <a:pt x="5413" y="9294"/>
                  <a:pt x="5205" y="9321"/>
                </a:cubicBezTo>
                <a:cubicBezTo>
                  <a:pt x="4899" y="9354"/>
                  <a:pt x="4593" y="9461"/>
                  <a:pt x="4537" y="9429"/>
                </a:cubicBezTo>
                <a:cubicBezTo>
                  <a:pt x="4149" y="9149"/>
                  <a:pt x="3152" y="7621"/>
                  <a:pt x="3042" y="7384"/>
                </a:cubicBezTo>
                <a:cubicBezTo>
                  <a:pt x="3097" y="7250"/>
                  <a:pt x="3139" y="7061"/>
                  <a:pt x="3167" y="6964"/>
                </a:cubicBezTo>
                <a:cubicBezTo>
                  <a:pt x="3181" y="6921"/>
                  <a:pt x="3206" y="6883"/>
                  <a:pt x="3276" y="6851"/>
                </a:cubicBezTo>
                <a:cubicBezTo>
                  <a:pt x="3539" y="6700"/>
                  <a:pt x="4330" y="6259"/>
                  <a:pt x="4871" y="6076"/>
                </a:cubicBezTo>
                <a:cubicBezTo>
                  <a:pt x="4909" y="6062"/>
                  <a:pt x="4955" y="6056"/>
                  <a:pt x="5001" y="6052"/>
                </a:cubicBezTo>
                <a:close/>
              </a:path>
            </a:pathLst>
          </a:custGeom>
          <a:gradFill>
            <a:gsLst>
              <a:gs pos="0">
                <a:srgbClr val="4487CF">
                  <a:alpha val="40167"/>
                </a:srgbClr>
              </a:gs>
              <a:gs pos="100000">
                <a:srgbClr val="A65C27">
                  <a:alpha val="40167"/>
                </a:srgbClr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381000" dist="119618" dir="0">
              <a:srgbClr val="000000">
                <a:alpha val="75000"/>
              </a:srgbClr>
            </a:outerShdw>
          </a:effectLst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pc="0" sz="2400">
                <a:solidFill>
                  <a:srgbClr val="2EB365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148" name="Unicorn"/>
          <p:cNvSpPr/>
          <p:nvPr/>
        </p:nvSpPr>
        <p:spPr>
          <a:xfrm>
            <a:off x="4775426" y="5396838"/>
            <a:ext cx="4024518" cy="40243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1" h="21599" fill="norm" stroke="1" extrusionOk="0">
                <a:moveTo>
                  <a:pt x="21382" y="0"/>
                </a:moveTo>
                <a:cubicBezTo>
                  <a:pt x="21309" y="2"/>
                  <a:pt x="21178" y="92"/>
                  <a:pt x="20921" y="239"/>
                </a:cubicBezTo>
                <a:cubicBezTo>
                  <a:pt x="20833" y="290"/>
                  <a:pt x="20768" y="360"/>
                  <a:pt x="20720" y="427"/>
                </a:cubicBezTo>
                <a:cubicBezTo>
                  <a:pt x="20688" y="470"/>
                  <a:pt x="20641" y="500"/>
                  <a:pt x="20589" y="511"/>
                </a:cubicBezTo>
                <a:cubicBezTo>
                  <a:pt x="20509" y="528"/>
                  <a:pt x="20421" y="564"/>
                  <a:pt x="20336" y="619"/>
                </a:cubicBezTo>
                <a:cubicBezTo>
                  <a:pt x="20251" y="674"/>
                  <a:pt x="20183" y="741"/>
                  <a:pt x="20135" y="808"/>
                </a:cubicBezTo>
                <a:cubicBezTo>
                  <a:pt x="20104" y="852"/>
                  <a:pt x="20058" y="882"/>
                  <a:pt x="20006" y="892"/>
                </a:cubicBezTo>
                <a:cubicBezTo>
                  <a:pt x="19926" y="909"/>
                  <a:pt x="19838" y="945"/>
                  <a:pt x="19753" y="1000"/>
                </a:cubicBezTo>
                <a:cubicBezTo>
                  <a:pt x="19668" y="1056"/>
                  <a:pt x="19598" y="1121"/>
                  <a:pt x="19550" y="1188"/>
                </a:cubicBezTo>
                <a:cubicBezTo>
                  <a:pt x="19519" y="1231"/>
                  <a:pt x="19473" y="1261"/>
                  <a:pt x="19421" y="1272"/>
                </a:cubicBezTo>
                <a:cubicBezTo>
                  <a:pt x="19341" y="1289"/>
                  <a:pt x="19253" y="1325"/>
                  <a:pt x="19168" y="1380"/>
                </a:cubicBezTo>
                <a:cubicBezTo>
                  <a:pt x="19083" y="1435"/>
                  <a:pt x="19013" y="1501"/>
                  <a:pt x="18965" y="1567"/>
                </a:cubicBezTo>
                <a:cubicBezTo>
                  <a:pt x="18934" y="1611"/>
                  <a:pt x="18888" y="1641"/>
                  <a:pt x="18836" y="1652"/>
                </a:cubicBezTo>
                <a:cubicBezTo>
                  <a:pt x="18756" y="1668"/>
                  <a:pt x="18668" y="1704"/>
                  <a:pt x="18583" y="1760"/>
                </a:cubicBezTo>
                <a:cubicBezTo>
                  <a:pt x="18498" y="1815"/>
                  <a:pt x="18430" y="1882"/>
                  <a:pt x="18382" y="1949"/>
                </a:cubicBezTo>
                <a:cubicBezTo>
                  <a:pt x="18351" y="1992"/>
                  <a:pt x="18305" y="2022"/>
                  <a:pt x="18253" y="2033"/>
                </a:cubicBezTo>
                <a:cubicBezTo>
                  <a:pt x="18173" y="2050"/>
                  <a:pt x="18085" y="2086"/>
                  <a:pt x="18000" y="2141"/>
                </a:cubicBezTo>
                <a:cubicBezTo>
                  <a:pt x="17915" y="2196"/>
                  <a:pt x="17845" y="2262"/>
                  <a:pt x="17797" y="2328"/>
                </a:cubicBezTo>
                <a:cubicBezTo>
                  <a:pt x="17766" y="2372"/>
                  <a:pt x="17720" y="2402"/>
                  <a:pt x="17668" y="2413"/>
                </a:cubicBezTo>
                <a:cubicBezTo>
                  <a:pt x="17588" y="2429"/>
                  <a:pt x="17500" y="2465"/>
                  <a:pt x="17415" y="2521"/>
                </a:cubicBezTo>
                <a:cubicBezTo>
                  <a:pt x="17381" y="2543"/>
                  <a:pt x="17350" y="2568"/>
                  <a:pt x="17321" y="2593"/>
                </a:cubicBezTo>
                <a:cubicBezTo>
                  <a:pt x="17294" y="2562"/>
                  <a:pt x="17268" y="2534"/>
                  <a:pt x="17246" y="2511"/>
                </a:cubicBezTo>
                <a:cubicBezTo>
                  <a:pt x="17190" y="2452"/>
                  <a:pt x="17170" y="2366"/>
                  <a:pt x="17196" y="2288"/>
                </a:cubicBezTo>
                <a:lnTo>
                  <a:pt x="17561" y="1152"/>
                </a:lnTo>
                <a:cubicBezTo>
                  <a:pt x="17580" y="1092"/>
                  <a:pt x="17528" y="1034"/>
                  <a:pt x="17469" y="1049"/>
                </a:cubicBezTo>
                <a:cubicBezTo>
                  <a:pt x="17285" y="1098"/>
                  <a:pt x="16922" y="1251"/>
                  <a:pt x="16465" y="1733"/>
                </a:cubicBezTo>
                <a:cubicBezTo>
                  <a:pt x="16420" y="1781"/>
                  <a:pt x="16342" y="1779"/>
                  <a:pt x="16302" y="1726"/>
                </a:cubicBezTo>
                <a:cubicBezTo>
                  <a:pt x="15877" y="1166"/>
                  <a:pt x="14960" y="956"/>
                  <a:pt x="14397" y="1208"/>
                </a:cubicBezTo>
                <a:cubicBezTo>
                  <a:pt x="13908" y="1427"/>
                  <a:pt x="13219" y="1312"/>
                  <a:pt x="12862" y="1227"/>
                </a:cubicBezTo>
                <a:cubicBezTo>
                  <a:pt x="12767" y="1204"/>
                  <a:pt x="12691" y="1308"/>
                  <a:pt x="12740" y="1395"/>
                </a:cubicBezTo>
                <a:cubicBezTo>
                  <a:pt x="12781" y="1470"/>
                  <a:pt x="12835" y="1560"/>
                  <a:pt x="12906" y="1662"/>
                </a:cubicBezTo>
                <a:cubicBezTo>
                  <a:pt x="12953" y="1731"/>
                  <a:pt x="12916" y="1827"/>
                  <a:pt x="12835" y="1842"/>
                </a:cubicBezTo>
                <a:cubicBezTo>
                  <a:pt x="12535" y="1901"/>
                  <a:pt x="12305" y="1982"/>
                  <a:pt x="12153" y="2047"/>
                </a:cubicBezTo>
                <a:cubicBezTo>
                  <a:pt x="12067" y="2083"/>
                  <a:pt x="12058" y="2205"/>
                  <a:pt x="12140" y="2253"/>
                </a:cubicBezTo>
                <a:cubicBezTo>
                  <a:pt x="12216" y="2297"/>
                  <a:pt x="12312" y="2356"/>
                  <a:pt x="12420" y="2431"/>
                </a:cubicBezTo>
                <a:cubicBezTo>
                  <a:pt x="12495" y="2484"/>
                  <a:pt x="12482" y="2605"/>
                  <a:pt x="12396" y="2637"/>
                </a:cubicBezTo>
                <a:cubicBezTo>
                  <a:pt x="12021" y="2779"/>
                  <a:pt x="11748" y="2943"/>
                  <a:pt x="11578" y="3062"/>
                </a:cubicBezTo>
                <a:cubicBezTo>
                  <a:pt x="11498" y="3119"/>
                  <a:pt x="11522" y="3248"/>
                  <a:pt x="11617" y="3270"/>
                </a:cubicBezTo>
                <a:cubicBezTo>
                  <a:pt x="11705" y="3290"/>
                  <a:pt x="11811" y="3320"/>
                  <a:pt x="11932" y="3363"/>
                </a:cubicBezTo>
                <a:cubicBezTo>
                  <a:pt x="12026" y="3396"/>
                  <a:pt x="12035" y="3529"/>
                  <a:pt x="11947" y="3575"/>
                </a:cubicBezTo>
                <a:cubicBezTo>
                  <a:pt x="11549" y="3788"/>
                  <a:pt x="11273" y="4015"/>
                  <a:pt x="11111" y="4171"/>
                </a:cubicBezTo>
                <a:cubicBezTo>
                  <a:pt x="11040" y="4239"/>
                  <a:pt x="11083" y="4363"/>
                  <a:pt x="11180" y="4370"/>
                </a:cubicBezTo>
                <a:cubicBezTo>
                  <a:pt x="11260" y="4376"/>
                  <a:pt x="11357" y="4387"/>
                  <a:pt x="11466" y="4406"/>
                </a:cubicBezTo>
                <a:cubicBezTo>
                  <a:pt x="11569" y="4424"/>
                  <a:pt x="11594" y="4564"/>
                  <a:pt x="11505" y="4620"/>
                </a:cubicBezTo>
                <a:cubicBezTo>
                  <a:pt x="11107" y="4869"/>
                  <a:pt x="10841" y="5127"/>
                  <a:pt x="10687" y="5300"/>
                </a:cubicBezTo>
                <a:cubicBezTo>
                  <a:pt x="10620" y="5374"/>
                  <a:pt x="10671" y="5493"/>
                  <a:pt x="10769" y="5492"/>
                </a:cubicBezTo>
                <a:cubicBezTo>
                  <a:pt x="10855" y="5492"/>
                  <a:pt x="10962" y="5497"/>
                  <a:pt x="11082" y="5509"/>
                </a:cubicBezTo>
                <a:cubicBezTo>
                  <a:pt x="11193" y="5521"/>
                  <a:pt x="11220" y="5672"/>
                  <a:pt x="11121" y="5725"/>
                </a:cubicBezTo>
                <a:cubicBezTo>
                  <a:pt x="10536" y="6039"/>
                  <a:pt x="9885" y="6559"/>
                  <a:pt x="9055" y="7524"/>
                </a:cubicBezTo>
                <a:cubicBezTo>
                  <a:pt x="7283" y="9583"/>
                  <a:pt x="5410" y="8379"/>
                  <a:pt x="4086" y="10261"/>
                </a:cubicBezTo>
                <a:cubicBezTo>
                  <a:pt x="3532" y="10088"/>
                  <a:pt x="2625" y="9972"/>
                  <a:pt x="1737" y="10585"/>
                </a:cubicBezTo>
                <a:cubicBezTo>
                  <a:pt x="551" y="11402"/>
                  <a:pt x="-107" y="13635"/>
                  <a:pt x="552" y="16187"/>
                </a:cubicBezTo>
                <a:cubicBezTo>
                  <a:pt x="719" y="17083"/>
                  <a:pt x="0" y="17554"/>
                  <a:pt x="0" y="17554"/>
                </a:cubicBezTo>
                <a:cubicBezTo>
                  <a:pt x="0" y="17554"/>
                  <a:pt x="982" y="17723"/>
                  <a:pt x="1234" y="16707"/>
                </a:cubicBezTo>
                <a:cubicBezTo>
                  <a:pt x="1366" y="17233"/>
                  <a:pt x="1664" y="18026"/>
                  <a:pt x="2479" y="18558"/>
                </a:cubicBezTo>
                <a:cubicBezTo>
                  <a:pt x="2024" y="17627"/>
                  <a:pt x="1880" y="17068"/>
                  <a:pt x="1904" y="15889"/>
                </a:cubicBezTo>
                <a:cubicBezTo>
                  <a:pt x="2252" y="16530"/>
                  <a:pt x="2900" y="16478"/>
                  <a:pt x="2900" y="16478"/>
                </a:cubicBezTo>
                <a:cubicBezTo>
                  <a:pt x="2900" y="16478"/>
                  <a:pt x="1102" y="14071"/>
                  <a:pt x="2648" y="11397"/>
                </a:cubicBezTo>
                <a:cubicBezTo>
                  <a:pt x="3023" y="10836"/>
                  <a:pt x="3417" y="10758"/>
                  <a:pt x="3756" y="10815"/>
                </a:cubicBezTo>
                <a:cubicBezTo>
                  <a:pt x="3031" y="12285"/>
                  <a:pt x="3686" y="13392"/>
                  <a:pt x="4311" y="14033"/>
                </a:cubicBezTo>
                <a:cubicBezTo>
                  <a:pt x="4351" y="14074"/>
                  <a:pt x="4390" y="14112"/>
                  <a:pt x="4430" y="14149"/>
                </a:cubicBezTo>
                <a:cubicBezTo>
                  <a:pt x="4688" y="14434"/>
                  <a:pt x="5200" y="15203"/>
                  <a:pt x="4228" y="16054"/>
                </a:cubicBezTo>
                <a:cubicBezTo>
                  <a:pt x="3645" y="16566"/>
                  <a:pt x="3497" y="16671"/>
                  <a:pt x="3282" y="16829"/>
                </a:cubicBezTo>
                <a:cubicBezTo>
                  <a:pt x="3066" y="16986"/>
                  <a:pt x="3090" y="17034"/>
                  <a:pt x="3437" y="17905"/>
                </a:cubicBezTo>
                <a:cubicBezTo>
                  <a:pt x="3785" y="18776"/>
                  <a:pt x="4391" y="20085"/>
                  <a:pt x="4309" y="20394"/>
                </a:cubicBezTo>
                <a:cubicBezTo>
                  <a:pt x="4164" y="20508"/>
                  <a:pt x="4113" y="20788"/>
                  <a:pt x="4371" y="20889"/>
                </a:cubicBezTo>
                <a:lnTo>
                  <a:pt x="4478" y="21314"/>
                </a:lnTo>
                <a:cubicBezTo>
                  <a:pt x="4520" y="21482"/>
                  <a:pt x="4668" y="21599"/>
                  <a:pt x="4837" y="21599"/>
                </a:cubicBezTo>
                <a:lnTo>
                  <a:pt x="5596" y="21599"/>
                </a:lnTo>
                <a:cubicBezTo>
                  <a:pt x="5449" y="20843"/>
                  <a:pt x="4941" y="20538"/>
                  <a:pt x="4941" y="20538"/>
                </a:cubicBezTo>
                <a:cubicBezTo>
                  <a:pt x="4941" y="20538"/>
                  <a:pt x="5245" y="20381"/>
                  <a:pt x="5105" y="20068"/>
                </a:cubicBezTo>
                <a:cubicBezTo>
                  <a:pt x="4964" y="19756"/>
                  <a:pt x="4205" y="18096"/>
                  <a:pt x="4624" y="17539"/>
                </a:cubicBezTo>
                <a:cubicBezTo>
                  <a:pt x="5043" y="16983"/>
                  <a:pt x="6444" y="16417"/>
                  <a:pt x="6683" y="16066"/>
                </a:cubicBezTo>
                <a:cubicBezTo>
                  <a:pt x="6807" y="15886"/>
                  <a:pt x="7132" y="15138"/>
                  <a:pt x="7419" y="14454"/>
                </a:cubicBezTo>
                <a:cubicBezTo>
                  <a:pt x="8112" y="16094"/>
                  <a:pt x="7036" y="17357"/>
                  <a:pt x="6829" y="17713"/>
                </a:cubicBezTo>
                <a:cubicBezTo>
                  <a:pt x="6598" y="18113"/>
                  <a:pt x="6811" y="18239"/>
                  <a:pt x="6936" y="18308"/>
                </a:cubicBezTo>
                <a:cubicBezTo>
                  <a:pt x="7563" y="18629"/>
                  <a:pt x="8713" y="19458"/>
                  <a:pt x="9566" y="20322"/>
                </a:cubicBezTo>
                <a:cubicBezTo>
                  <a:pt x="9450" y="20578"/>
                  <a:pt x="9590" y="20851"/>
                  <a:pt x="9822" y="20803"/>
                </a:cubicBezTo>
                <a:cubicBezTo>
                  <a:pt x="9727" y="21332"/>
                  <a:pt x="9820" y="21421"/>
                  <a:pt x="10018" y="21599"/>
                </a:cubicBezTo>
                <a:lnTo>
                  <a:pt x="11017" y="21599"/>
                </a:lnTo>
                <a:cubicBezTo>
                  <a:pt x="10857" y="20560"/>
                  <a:pt x="10311" y="20788"/>
                  <a:pt x="10394" y="20303"/>
                </a:cubicBezTo>
                <a:cubicBezTo>
                  <a:pt x="10492" y="19726"/>
                  <a:pt x="9142" y="18756"/>
                  <a:pt x="8502" y="18248"/>
                </a:cubicBezTo>
                <a:cubicBezTo>
                  <a:pt x="7861" y="17739"/>
                  <a:pt x="8610" y="16899"/>
                  <a:pt x="9224" y="15924"/>
                </a:cubicBezTo>
                <a:cubicBezTo>
                  <a:pt x="9838" y="14949"/>
                  <a:pt x="10260" y="14525"/>
                  <a:pt x="9884" y="13599"/>
                </a:cubicBezTo>
                <a:cubicBezTo>
                  <a:pt x="9789" y="13365"/>
                  <a:pt x="9761" y="13057"/>
                  <a:pt x="9772" y="12726"/>
                </a:cubicBezTo>
                <a:cubicBezTo>
                  <a:pt x="11388" y="12399"/>
                  <a:pt x="12263" y="11962"/>
                  <a:pt x="13403" y="11274"/>
                </a:cubicBezTo>
                <a:cubicBezTo>
                  <a:pt x="14347" y="11903"/>
                  <a:pt x="15789" y="12183"/>
                  <a:pt x="16001" y="12333"/>
                </a:cubicBezTo>
                <a:cubicBezTo>
                  <a:pt x="16251" y="12511"/>
                  <a:pt x="16045" y="13015"/>
                  <a:pt x="15711" y="13707"/>
                </a:cubicBezTo>
                <a:cubicBezTo>
                  <a:pt x="15148" y="13922"/>
                  <a:pt x="15201" y="14296"/>
                  <a:pt x="15171" y="14475"/>
                </a:cubicBezTo>
                <a:cubicBezTo>
                  <a:pt x="15141" y="14654"/>
                  <a:pt x="14942" y="14665"/>
                  <a:pt x="14568" y="14503"/>
                </a:cubicBezTo>
                <a:cubicBezTo>
                  <a:pt x="13742" y="15284"/>
                  <a:pt x="14328" y="15889"/>
                  <a:pt x="14328" y="15889"/>
                </a:cubicBezTo>
                <a:cubicBezTo>
                  <a:pt x="14328" y="15889"/>
                  <a:pt x="14987" y="15669"/>
                  <a:pt x="15511" y="14993"/>
                </a:cubicBezTo>
                <a:cubicBezTo>
                  <a:pt x="15748" y="15033"/>
                  <a:pt x="16030" y="14780"/>
                  <a:pt x="16121" y="14525"/>
                </a:cubicBezTo>
                <a:cubicBezTo>
                  <a:pt x="16212" y="14271"/>
                  <a:pt x="16306" y="13711"/>
                  <a:pt x="16750" y="13013"/>
                </a:cubicBezTo>
                <a:cubicBezTo>
                  <a:pt x="17194" y="12316"/>
                  <a:pt x="16912" y="12108"/>
                  <a:pt x="16574" y="11805"/>
                </a:cubicBezTo>
                <a:cubicBezTo>
                  <a:pt x="16377" y="11629"/>
                  <a:pt x="15765" y="11006"/>
                  <a:pt x="15287" y="10518"/>
                </a:cubicBezTo>
                <a:cubicBezTo>
                  <a:pt x="16336" y="10349"/>
                  <a:pt x="17444" y="9784"/>
                  <a:pt x="17680" y="9772"/>
                </a:cubicBezTo>
                <a:cubicBezTo>
                  <a:pt x="17985" y="9756"/>
                  <a:pt x="18131" y="10282"/>
                  <a:pt x="18290" y="11034"/>
                </a:cubicBezTo>
                <a:cubicBezTo>
                  <a:pt x="17978" y="11554"/>
                  <a:pt x="18248" y="11814"/>
                  <a:pt x="18333" y="11974"/>
                </a:cubicBezTo>
                <a:cubicBezTo>
                  <a:pt x="18419" y="12133"/>
                  <a:pt x="18269" y="12267"/>
                  <a:pt x="17876" y="12372"/>
                </a:cubicBezTo>
                <a:cubicBezTo>
                  <a:pt x="17702" y="13501"/>
                  <a:pt x="18533" y="13612"/>
                  <a:pt x="18533" y="13612"/>
                </a:cubicBezTo>
                <a:cubicBezTo>
                  <a:pt x="18533" y="13612"/>
                  <a:pt x="18918" y="13029"/>
                  <a:pt x="18918" y="12170"/>
                </a:cubicBezTo>
                <a:cubicBezTo>
                  <a:pt x="19129" y="12054"/>
                  <a:pt x="19196" y="11679"/>
                  <a:pt x="19113" y="11422"/>
                </a:cubicBezTo>
                <a:cubicBezTo>
                  <a:pt x="19029" y="11165"/>
                  <a:pt x="18761" y="10665"/>
                  <a:pt x="18685" y="9839"/>
                </a:cubicBezTo>
                <a:cubicBezTo>
                  <a:pt x="18609" y="9014"/>
                  <a:pt x="18260" y="9027"/>
                  <a:pt x="17809" y="8999"/>
                </a:cubicBezTo>
                <a:cubicBezTo>
                  <a:pt x="17512" y="8981"/>
                  <a:pt x="16449" y="8844"/>
                  <a:pt x="15758" y="8754"/>
                </a:cubicBezTo>
                <a:cubicBezTo>
                  <a:pt x="16014" y="7939"/>
                  <a:pt x="15944" y="7164"/>
                  <a:pt x="15619" y="6810"/>
                </a:cubicBezTo>
                <a:cubicBezTo>
                  <a:pt x="15268" y="6429"/>
                  <a:pt x="15389" y="5779"/>
                  <a:pt x="15604" y="5190"/>
                </a:cubicBezTo>
                <a:cubicBezTo>
                  <a:pt x="16123" y="5968"/>
                  <a:pt x="17037" y="6028"/>
                  <a:pt x="17172" y="6112"/>
                </a:cubicBezTo>
                <a:cubicBezTo>
                  <a:pt x="17295" y="6188"/>
                  <a:pt x="17451" y="6176"/>
                  <a:pt x="17564" y="6447"/>
                </a:cubicBezTo>
                <a:cubicBezTo>
                  <a:pt x="17622" y="6584"/>
                  <a:pt x="17748" y="6679"/>
                  <a:pt x="17893" y="6684"/>
                </a:cubicBezTo>
                <a:cubicBezTo>
                  <a:pt x="18166" y="6693"/>
                  <a:pt x="18394" y="6593"/>
                  <a:pt x="18613" y="6270"/>
                </a:cubicBezTo>
                <a:cubicBezTo>
                  <a:pt x="18711" y="6126"/>
                  <a:pt x="18717" y="5936"/>
                  <a:pt x="18630" y="5784"/>
                </a:cubicBezTo>
                <a:cubicBezTo>
                  <a:pt x="17904" y="4513"/>
                  <a:pt x="17773" y="4044"/>
                  <a:pt x="17750" y="3501"/>
                </a:cubicBezTo>
                <a:cubicBezTo>
                  <a:pt x="17745" y="3380"/>
                  <a:pt x="17715" y="3261"/>
                  <a:pt x="17672" y="3150"/>
                </a:cubicBezTo>
                <a:cubicBezTo>
                  <a:pt x="17717" y="3127"/>
                  <a:pt x="17763" y="3098"/>
                  <a:pt x="17807" y="3062"/>
                </a:cubicBezTo>
                <a:cubicBezTo>
                  <a:pt x="17887" y="2999"/>
                  <a:pt x="17949" y="2928"/>
                  <a:pt x="17990" y="2857"/>
                </a:cubicBezTo>
                <a:cubicBezTo>
                  <a:pt x="18017" y="2810"/>
                  <a:pt x="18060" y="2776"/>
                  <a:pt x="18111" y="2760"/>
                </a:cubicBezTo>
                <a:cubicBezTo>
                  <a:pt x="18188" y="2736"/>
                  <a:pt x="18272" y="2692"/>
                  <a:pt x="18352" y="2629"/>
                </a:cubicBezTo>
                <a:cubicBezTo>
                  <a:pt x="18431" y="2566"/>
                  <a:pt x="18495" y="2492"/>
                  <a:pt x="18536" y="2421"/>
                </a:cubicBezTo>
                <a:cubicBezTo>
                  <a:pt x="18563" y="2375"/>
                  <a:pt x="18606" y="2341"/>
                  <a:pt x="18657" y="2325"/>
                </a:cubicBezTo>
                <a:cubicBezTo>
                  <a:pt x="18735" y="2301"/>
                  <a:pt x="18819" y="2257"/>
                  <a:pt x="18898" y="2193"/>
                </a:cubicBezTo>
                <a:cubicBezTo>
                  <a:pt x="18978" y="2130"/>
                  <a:pt x="19039" y="2058"/>
                  <a:pt x="19081" y="1988"/>
                </a:cubicBezTo>
                <a:cubicBezTo>
                  <a:pt x="19108" y="1941"/>
                  <a:pt x="19151" y="1905"/>
                  <a:pt x="19202" y="1890"/>
                </a:cubicBezTo>
                <a:cubicBezTo>
                  <a:pt x="19279" y="1866"/>
                  <a:pt x="19365" y="1821"/>
                  <a:pt x="19445" y="1758"/>
                </a:cubicBezTo>
                <a:cubicBezTo>
                  <a:pt x="19524" y="1695"/>
                  <a:pt x="19586" y="1623"/>
                  <a:pt x="19627" y="1552"/>
                </a:cubicBezTo>
                <a:cubicBezTo>
                  <a:pt x="19654" y="1506"/>
                  <a:pt x="19697" y="1472"/>
                  <a:pt x="19748" y="1456"/>
                </a:cubicBezTo>
                <a:cubicBezTo>
                  <a:pt x="19826" y="1432"/>
                  <a:pt x="19910" y="1388"/>
                  <a:pt x="19989" y="1324"/>
                </a:cubicBezTo>
                <a:cubicBezTo>
                  <a:pt x="20069" y="1261"/>
                  <a:pt x="20132" y="1188"/>
                  <a:pt x="20173" y="1117"/>
                </a:cubicBezTo>
                <a:cubicBezTo>
                  <a:pt x="20200" y="1071"/>
                  <a:pt x="20243" y="1036"/>
                  <a:pt x="20294" y="1021"/>
                </a:cubicBezTo>
                <a:cubicBezTo>
                  <a:pt x="20372" y="996"/>
                  <a:pt x="20456" y="952"/>
                  <a:pt x="20535" y="889"/>
                </a:cubicBezTo>
                <a:cubicBezTo>
                  <a:pt x="20615" y="826"/>
                  <a:pt x="20677" y="754"/>
                  <a:pt x="20718" y="683"/>
                </a:cubicBezTo>
                <a:cubicBezTo>
                  <a:pt x="20745" y="637"/>
                  <a:pt x="20788" y="601"/>
                  <a:pt x="20839" y="585"/>
                </a:cubicBezTo>
                <a:cubicBezTo>
                  <a:pt x="20917" y="561"/>
                  <a:pt x="21007" y="523"/>
                  <a:pt x="21082" y="454"/>
                </a:cubicBezTo>
                <a:cubicBezTo>
                  <a:pt x="21369" y="189"/>
                  <a:pt x="21493" y="108"/>
                  <a:pt x="21439" y="28"/>
                </a:cubicBezTo>
                <a:cubicBezTo>
                  <a:pt x="21425" y="9"/>
                  <a:pt x="21406" y="-1"/>
                  <a:pt x="21382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pc="0" sz="240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grpSp>
        <p:nvGrpSpPr>
          <p:cNvPr id="151" name="AskMen"/>
          <p:cNvGrpSpPr/>
          <p:nvPr/>
        </p:nvGrpSpPr>
        <p:grpSpPr>
          <a:xfrm>
            <a:off x="4944324" y="1939814"/>
            <a:ext cx="3116148" cy="3118960"/>
            <a:chOff x="-3" y="35"/>
            <a:chExt cx="3116146" cy="3118958"/>
          </a:xfrm>
        </p:grpSpPr>
        <p:sp>
          <p:nvSpPr>
            <p:cNvPr id="149" name="Shape"/>
            <p:cNvSpPr/>
            <p:nvPr/>
          </p:nvSpPr>
          <p:spPr>
            <a:xfrm>
              <a:off x="-4" y="35"/>
              <a:ext cx="3116072" cy="31189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90" h="19638" fill="norm" stroke="1" extrusionOk="0">
                  <a:moveTo>
                    <a:pt x="7646" y="5"/>
                  </a:moveTo>
                  <a:cubicBezTo>
                    <a:pt x="7562" y="-2"/>
                    <a:pt x="7476" y="-1"/>
                    <a:pt x="7390" y="6"/>
                  </a:cubicBezTo>
                  <a:cubicBezTo>
                    <a:pt x="6026" y="115"/>
                    <a:pt x="5078" y="1930"/>
                    <a:pt x="5272" y="4060"/>
                  </a:cubicBezTo>
                  <a:cubicBezTo>
                    <a:pt x="5465" y="6190"/>
                    <a:pt x="6729" y="7828"/>
                    <a:pt x="8094" y="7719"/>
                  </a:cubicBezTo>
                  <a:cubicBezTo>
                    <a:pt x="9459" y="7610"/>
                    <a:pt x="10407" y="5795"/>
                    <a:pt x="10213" y="3665"/>
                  </a:cubicBezTo>
                  <a:cubicBezTo>
                    <a:pt x="10031" y="1668"/>
                    <a:pt x="8910" y="102"/>
                    <a:pt x="7646" y="5"/>
                  </a:cubicBezTo>
                  <a:close/>
                  <a:moveTo>
                    <a:pt x="13864" y="838"/>
                  </a:moveTo>
                  <a:cubicBezTo>
                    <a:pt x="12599" y="910"/>
                    <a:pt x="11452" y="2414"/>
                    <a:pt x="11238" y="4358"/>
                  </a:cubicBezTo>
                  <a:cubicBezTo>
                    <a:pt x="11009" y="6431"/>
                    <a:pt x="11927" y="8218"/>
                    <a:pt x="13289" y="8350"/>
                  </a:cubicBezTo>
                  <a:cubicBezTo>
                    <a:pt x="14651" y="8483"/>
                    <a:pt x="15942" y="6910"/>
                    <a:pt x="16171" y="4837"/>
                  </a:cubicBezTo>
                  <a:cubicBezTo>
                    <a:pt x="16400" y="2764"/>
                    <a:pt x="15482" y="975"/>
                    <a:pt x="14119" y="843"/>
                  </a:cubicBezTo>
                  <a:cubicBezTo>
                    <a:pt x="14034" y="835"/>
                    <a:pt x="13948" y="834"/>
                    <a:pt x="13864" y="838"/>
                  </a:cubicBezTo>
                  <a:close/>
                  <a:moveTo>
                    <a:pt x="2169" y="4379"/>
                  </a:moveTo>
                  <a:cubicBezTo>
                    <a:pt x="2084" y="4381"/>
                    <a:pt x="1997" y="4390"/>
                    <a:pt x="1912" y="4403"/>
                  </a:cubicBezTo>
                  <a:cubicBezTo>
                    <a:pt x="548" y="4627"/>
                    <a:pt x="-271" y="6342"/>
                    <a:pt x="82" y="8234"/>
                  </a:cubicBezTo>
                  <a:cubicBezTo>
                    <a:pt x="434" y="10126"/>
                    <a:pt x="1825" y="11478"/>
                    <a:pt x="3189" y="11255"/>
                  </a:cubicBezTo>
                  <a:cubicBezTo>
                    <a:pt x="4553" y="11031"/>
                    <a:pt x="5374" y="9317"/>
                    <a:pt x="5021" y="7425"/>
                  </a:cubicBezTo>
                  <a:cubicBezTo>
                    <a:pt x="4691" y="5651"/>
                    <a:pt x="3447" y="4350"/>
                    <a:pt x="2169" y="4379"/>
                  </a:cubicBezTo>
                  <a:close/>
                  <a:moveTo>
                    <a:pt x="18833" y="5389"/>
                  </a:moveTo>
                  <a:cubicBezTo>
                    <a:pt x="17555" y="5393"/>
                    <a:pt x="16348" y="6724"/>
                    <a:pt x="16069" y="8505"/>
                  </a:cubicBezTo>
                  <a:cubicBezTo>
                    <a:pt x="15771" y="10405"/>
                    <a:pt x="16641" y="12099"/>
                    <a:pt x="18011" y="12288"/>
                  </a:cubicBezTo>
                  <a:cubicBezTo>
                    <a:pt x="19381" y="12477"/>
                    <a:pt x="20733" y="11089"/>
                    <a:pt x="21031" y="9189"/>
                  </a:cubicBezTo>
                  <a:cubicBezTo>
                    <a:pt x="21329" y="7288"/>
                    <a:pt x="20459" y="5595"/>
                    <a:pt x="19089" y="5406"/>
                  </a:cubicBezTo>
                  <a:cubicBezTo>
                    <a:pt x="19003" y="5394"/>
                    <a:pt x="18918" y="5389"/>
                    <a:pt x="18833" y="5389"/>
                  </a:cubicBezTo>
                  <a:close/>
                  <a:moveTo>
                    <a:pt x="10259" y="8589"/>
                  </a:moveTo>
                  <a:cubicBezTo>
                    <a:pt x="7219" y="8498"/>
                    <a:pt x="6951" y="10508"/>
                    <a:pt x="5443" y="11857"/>
                  </a:cubicBezTo>
                  <a:cubicBezTo>
                    <a:pt x="3801" y="13327"/>
                    <a:pt x="557" y="14077"/>
                    <a:pt x="2108" y="17412"/>
                  </a:cubicBezTo>
                  <a:cubicBezTo>
                    <a:pt x="3684" y="20800"/>
                    <a:pt x="7019" y="18127"/>
                    <a:pt x="9882" y="18214"/>
                  </a:cubicBezTo>
                  <a:cubicBezTo>
                    <a:pt x="12745" y="18300"/>
                    <a:pt x="16837" y="21598"/>
                    <a:pt x="18716" y="17853"/>
                  </a:cubicBezTo>
                  <a:cubicBezTo>
                    <a:pt x="20176" y="14945"/>
                    <a:pt x="17566" y="13948"/>
                    <a:pt x="15724" y="12831"/>
                  </a:cubicBezTo>
                  <a:cubicBezTo>
                    <a:pt x="13296" y="11358"/>
                    <a:pt x="13699" y="8693"/>
                    <a:pt x="10259" y="8589"/>
                  </a:cubicBezTo>
                  <a:close/>
                </a:path>
              </a:pathLst>
            </a:custGeom>
            <a:blipFill rotWithShape="1">
              <a:blip r:embed="rId3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spcBef>
                  <a:spcPts val="0"/>
                </a:spcBef>
                <a:defRPr spc="0" sz="4000">
                  <a:solidFill>
                    <a:srgbClr val="FFFFFF"/>
                  </a:solidFill>
                  <a:latin typeface="DIN Alternate"/>
                  <a:ea typeface="DIN Alternate"/>
                  <a:cs typeface="DIN Alternate"/>
                  <a:sym typeface="DIN Alternate"/>
                </a:defRPr>
              </a:pPr>
            </a:p>
          </p:txBody>
        </p:sp>
        <p:sp>
          <p:nvSpPr>
            <p:cNvPr id="150" name="AskMen"/>
            <p:cNvSpPr txBox="1"/>
            <p:nvPr/>
          </p:nvSpPr>
          <p:spPr>
            <a:xfrm>
              <a:off x="-1" y="1984967"/>
              <a:ext cx="3116145" cy="698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ctr">
                <a:spcBef>
                  <a:spcPts val="0"/>
                </a:spcBef>
                <a:defRPr spc="0" sz="4000">
                  <a:solidFill>
                    <a:srgbClr val="FFFFFF"/>
                  </a:solidFill>
                  <a:latin typeface="DIN Alternate"/>
                  <a:ea typeface="DIN Alternate"/>
                  <a:cs typeface="DIN Alternate"/>
                  <a:sym typeface="DIN Alternate"/>
                </a:defRPr>
              </a:lvl1pPr>
            </a:lstStyle>
            <a:p>
              <a:pPr/>
              <a:r>
                <a:t>AskMen</a:t>
              </a:r>
            </a:p>
          </p:txBody>
        </p:sp>
      </p:grpSp>
      <p:sp>
        <p:nvSpPr>
          <p:cNvPr id="152" name="Woman"/>
          <p:cNvSpPr/>
          <p:nvPr/>
        </p:nvSpPr>
        <p:spPr>
          <a:xfrm>
            <a:off x="9297412" y="2167450"/>
            <a:ext cx="2817461" cy="70534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87" h="21451" fill="norm" stroke="1" extrusionOk="0">
                <a:moveTo>
                  <a:pt x="10767" y="3"/>
                </a:moveTo>
                <a:cubicBezTo>
                  <a:pt x="10163" y="-15"/>
                  <a:pt x="9173" y="50"/>
                  <a:pt x="8379" y="485"/>
                </a:cubicBezTo>
                <a:cubicBezTo>
                  <a:pt x="7869" y="770"/>
                  <a:pt x="7992" y="989"/>
                  <a:pt x="7147" y="1709"/>
                </a:cubicBezTo>
                <a:cubicBezTo>
                  <a:pt x="6047" y="2649"/>
                  <a:pt x="7909" y="2821"/>
                  <a:pt x="6636" y="3320"/>
                </a:cubicBezTo>
                <a:cubicBezTo>
                  <a:pt x="6113" y="3525"/>
                  <a:pt x="6502" y="3869"/>
                  <a:pt x="6502" y="3869"/>
                </a:cubicBezTo>
                <a:cubicBezTo>
                  <a:pt x="6394" y="3885"/>
                  <a:pt x="6207" y="3880"/>
                  <a:pt x="6099" y="3896"/>
                </a:cubicBezTo>
                <a:cubicBezTo>
                  <a:pt x="5550" y="3950"/>
                  <a:pt x="4864" y="4024"/>
                  <a:pt x="4314" y="4395"/>
                </a:cubicBezTo>
                <a:cubicBezTo>
                  <a:pt x="3537" y="4916"/>
                  <a:pt x="1662" y="6006"/>
                  <a:pt x="254" y="6893"/>
                </a:cubicBezTo>
                <a:cubicBezTo>
                  <a:pt x="241" y="6904"/>
                  <a:pt x="226" y="6914"/>
                  <a:pt x="212" y="6920"/>
                </a:cubicBezTo>
                <a:cubicBezTo>
                  <a:pt x="186" y="6941"/>
                  <a:pt x="160" y="6962"/>
                  <a:pt x="133" y="6978"/>
                </a:cubicBezTo>
                <a:cubicBezTo>
                  <a:pt x="-28" y="7113"/>
                  <a:pt x="-54" y="7253"/>
                  <a:pt x="120" y="7398"/>
                </a:cubicBezTo>
                <a:cubicBezTo>
                  <a:pt x="402" y="7629"/>
                  <a:pt x="494" y="7843"/>
                  <a:pt x="883" y="8241"/>
                </a:cubicBezTo>
                <a:cubicBezTo>
                  <a:pt x="1258" y="8633"/>
                  <a:pt x="2132" y="9064"/>
                  <a:pt x="2789" y="9483"/>
                </a:cubicBezTo>
                <a:cubicBezTo>
                  <a:pt x="2950" y="9591"/>
                  <a:pt x="2935" y="9681"/>
                  <a:pt x="3351" y="9923"/>
                </a:cubicBezTo>
                <a:cubicBezTo>
                  <a:pt x="3579" y="10057"/>
                  <a:pt x="3967" y="10040"/>
                  <a:pt x="3820" y="10040"/>
                </a:cubicBezTo>
                <a:cubicBezTo>
                  <a:pt x="4182" y="10051"/>
                  <a:pt x="4546" y="10004"/>
                  <a:pt x="4532" y="10025"/>
                </a:cubicBezTo>
                <a:cubicBezTo>
                  <a:pt x="4331" y="10627"/>
                  <a:pt x="4437" y="11347"/>
                  <a:pt x="4692" y="12094"/>
                </a:cubicBezTo>
                <a:cubicBezTo>
                  <a:pt x="4839" y="12561"/>
                  <a:pt x="6473" y="15069"/>
                  <a:pt x="6527" y="15493"/>
                </a:cubicBezTo>
                <a:cubicBezTo>
                  <a:pt x="6688" y="17357"/>
                  <a:pt x="7279" y="18781"/>
                  <a:pt x="7641" y="19603"/>
                </a:cubicBezTo>
                <a:cubicBezTo>
                  <a:pt x="7668" y="19651"/>
                  <a:pt x="7723" y="19673"/>
                  <a:pt x="7763" y="19673"/>
                </a:cubicBezTo>
                <a:cubicBezTo>
                  <a:pt x="7790" y="19673"/>
                  <a:pt x="7857" y="19684"/>
                  <a:pt x="7951" y="19700"/>
                </a:cubicBezTo>
                <a:cubicBezTo>
                  <a:pt x="7965" y="20098"/>
                  <a:pt x="8258" y="20001"/>
                  <a:pt x="7775" y="20313"/>
                </a:cubicBezTo>
                <a:cubicBezTo>
                  <a:pt x="7494" y="20495"/>
                  <a:pt x="6838" y="20688"/>
                  <a:pt x="6891" y="21026"/>
                </a:cubicBezTo>
                <a:cubicBezTo>
                  <a:pt x="6905" y="21150"/>
                  <a:pt x="6973" y="21215"/>
                  <a:pt x="7214" y="21307"/>
                </a:cubicBezTo>
                <a:cubicBezTo>
                  <a:pt x="7536" y="21419"/>
                  <a:pt x="8649" y="21585"/>
                  <a:pt x="9694" y="21268"/>
                </a:cubicBezTo>
                <a:cubicBezTo>
                  <a:pt x="10231" y="21107"/>
                  <a:pt x="9893" y="20801"/>
                  <a:pt x="10000" y="20672"/>
                </a:cubicBezTo>
                <a:cubicBezTo>
                  <a:pt x="10148" y="20511"/>
                  <a:pt x="10348" y="20420"/>
                  <a:pt x="10214" y="20027"/>
                </a:cubicBezTo>
                <a:cubicBezTo>
                  <a:pt x="10187" y="19947"/>
                  <a:pt x="10096" y="19803"/>
                  <a:pt x="10042" y="19690"/>
                </a:cubicBezTo>
                <a:cubicBezTo>
                  <a:pt x="10176" y="19669"/>
                  <a:pt x="10281" y="19642"/>
                  <a:pt x="10281" y="19609"/>
                </a:cubicBezTo>
                <a:cubicBezTo>
                  <a:pt x="10294" y="19174"/>
                  <a:pt x="10309" y="18942"/>
                  <a:pt x="10268" y="18287"/>
                </a:cubicBezTo>
                <a:cubicBezTo>
                  <a:pt x="10228" y="17798"/>
                  <a:pt x="10243" y="17454"/>
                  <a:pt x="10176" y="16944"/>
                </a:cubicBezTo>
                <a:cubicBezTo>
                  <a:pt x="10109" y="16390"/>
                  <a:pt x="10015" y="16449"/>
                  <a:pt x="9908" y="15896"/>
                </a:cubicBezTo>
                <a:cubicBezTo>
                  <a:pt x="9868" y="15660"/>
                  <a:pt x="9825" y="15434"/>
                  <a:pt x="9879" y="15193"/>
                </a:cubicBezTo>
                <a:cubicBezTo>
                  <a:pt x="9892" y="15101"/>
                  <a:pt x="9987" y="14456"/>
                  <a:pt x="10000" y="14365"/>
                </a:cubicBezTo>
                <a:cubicBezTo>
                  <a:pt x="10027" y="13312"/>
                  <a:pt x="10097" y="12899"/>
                  <a:pt x="10231" y="11852"/>
                </a:cubicBezTo>
                <a:cubicBezTo>
                  <a:pt x="10257" y="11766"/>
                  <a:pt x="10376" y="11717"/>
                  <a:pt x="10469" y="11803"/>
                </a:cubicBezTo>
                <a:cubicBezTo>
                  <a:pt x="11207" y="12464"/>
                  <a:pt x="11555" y="12812"/>
                  <a:pt x="12145" y="13452"/>
                </a:cubicBezTo>
                <a:cubicBezTo>
                  <a:pt x="12615" y="13962"/>
                  <a:pt x="13770" y="15290"/>
                  <a:pt x="13851" y="15532"/>
                </a:cubicBezTo>
                <a:cubicBezTo>
                  <a:pt x="13985" y="15978"/>
                  <a:pt x="14184" y="16417"/>
                  <a:pt x="14345" y="16965"/>
                </a:cubicBezTo>
                <a:cubicBezTo>
                  <a:pt x="14640" y="17948"/>
                  <a:pt x="15661" y="19270"/>
                  <a:pt x="15795" y="19517"/>
                </a:cubicBezTo>
                <a:cubicBezTo>
                  <a:pt x="15822" y="19565"/>
                  <a:pt x="15834" y="19592"/>
                  <a:pt x="15874" y="19630"/>
                </a:cubicBezTo>
                <a:cubicBezTo>
                  <a:pt x="15888" y="19640"/>
                  <a:pt x="16007" y="19658"/>
                  <a:pt x="16168" y="19663"/>
                </a:cubicBezTo>
                <a:cubicBezTo>
                  <a:pt x="16221" y="19851"/>
                  <a:pt x="16234" y="20173"/>
                  <a:pt x="15912" y="20420"/>
                </a:cubicBezTo>
                <a:cubicBezTo>
                  <a:pt x="15631" y="20641"/>
                  <a:pt x="16113" y="20946"/>
                  <a:pt x="16113" y="20946"/>
                </a:cubicBezTo>
                <a:cubicBezTo>
                  <a:pt x="16408" y="21042"/>
                  <a:pt x="16743" y="21091"/>
                  <a:pt x="17186" y="21080"/>
                </a:cubicBezTo>
                <a:cubicBezTo>
                  <a:pt x="17615" y="21075"/>
                  <a:pt x="17884" y="21161"/>
                  <a:pt x="17978" y="21187"/>
                </a:cubicBezTo>
                <a:cubicBezTo>
                  <a:pt x="18031" y="21204"/>
                  <a:pt x="18057" y="21209"/>
                  <a:pt x="18057" y="21209"/>
                </a:cubicBezTo>
                <a:cubicBezTo>
                  <a:pt x="18057" y="21209"/>
                  <a:pt x="19373" y="21440"/>
                  <a:pt x="20848" y="21344"/>
                </a:cubicBezTo>
                <a:cubicBezTo>
                  <a:pt x="21478" y="21317"/>
                  <a:pt x="21546" y="21161"/>
                  <a:pt x="21104" y="20946"/>
                </a:cubicBezTo>
                <a:cubicBezTo>
                  <a:pt x="20447" y="20618"/>
                  <a:pt x="19682" y="20571"/>
                  <a:pt x="19361" y="20367"/>
                </a:cubicBezTo>
                <a:cubicBezTo>
                  <a:pt x="18771" y="19991"/>
                  <a:pt x="18409" y="19910"/>
                  <a:pt x="18288" y="19620"/>
                </a:cubicBezTo>
                <a:cubicBezTo>
                  <a:pt x="18449" y="19598"/>
                  <a:pt x="18543" y="19583"/>
                  <a:pt x="18543" y="19583"/>
                </a:cubicBezTo>
                <a:cubicBezTo>
                  <a:pt x="18543" y="19583"/>
                  <a:pt x="18461" y="19087"/>
                  <a:pt x="18368" y="18765"/>
                </a:cubicBezTo>
                <a:cubicBezTo>
                  <a:pt x="18126" y="17922"/>
                  <a:pt x="18046" y="17332"/>
                  <a:pt x="17965" y="16870"/>
                </a:cubicBezTo>
                <a:cubicBezTo>
                  <a:pt x="17831" y="16053"/>
                  <a:pt x="17360" y="15671"/>
                  <a:pt x="17253" y="15402"/>
                </a:cubicBezTo>
                <a:cubicBezTo>
                  <a:pt x="16851" y="14452"/>
                  <a:pt x="16690" y="14372"/>
                  <a:pt x="16449" y="13378"/>
                </a:cubicBezTo>
                <a:cubicBezTo>
                  <a:pt x="16408" y="13195"/>
                  <a:pt x="16221" y="11911"/>
                  <a:pt x="15912" y="11159"/>
                </a:cubicBezTo>
                <a:cubicBezTo>
                  <a:pt x="15738" y="10734"/>
                  <a:pt x="15405" y="10370"/>
                  <a:pt x="15137" y="9967"/>
                </a:cubicBezTo>
                <a:cubicBezTo>
                  <a:pt x="15218" y="10096"/>
                  <a:pt x="15269" y="9913"/>
                  <a:pt x="15564" y="9886"/>
                </a:cubicBezTo>
                <a:cubicBezTo>
                  <a:pt x="16208" y="9832"/>
                  <a:pt x="16476" y="9686"/>
                  <a:pt x="16838" y="9498"/>
                </a:cubicBezTo>
                <a:cubicBezTo>
                  <a:pt x="17723" y="9020"/>
                  <a:pt x="20312" y="7812"/>
                  <a:pt x="20714" y="7469"/>
                </a:cubicBezTo>
                <a:cubicBezTo>
                  <a:pt x="20888" y="7318"/>
                  <a:pt x="21195" y="7000"/>
                  <a:pt x="21208" y="6839"/>
                </a:cubicBezTo>
                <a:cubicBezTo>
                  <a:pt x="21222" y="6646"/>
                  <a:pt x="20727" y="6421"/>
                  <a:pt x="20580" y="6292"/>
                </a:cubicBezTo>
                <a:cubicBezTo>
                  <a:pt x="20379" y="6120"/>
                  <a:pt x="19881" y="5825"/>
                  <a:pt x="19599" y="5669"/>
                </a:cubicBezTo>
                <a:cubicBezTo>
                  <a:pt x="18889" y="5277"/>
                  <a:pt x="18528" y="5179"/>
                  <a:pt x="17496" y="4690"/>
                </a:cubicBezTo>
                <a:cubicBezTo>
                  <a:pt x="17335" y="4615"/>
                  <a:pt x="16586" y="4008"/>
                  <a:pt x="15862" y="3884"/>
                </a:cubicBezTo>
                <a:cubicBezTo>
                  <a:pt x="15192" y="3766"/>
                  <a:pt x="13968" y="3767"/>
                  <a:pt x="13968" y="3767"/>
                </a:cubicBezTo>
                <a:cubicBezTo>
                  <a:pt x="14116" y="3536"/>
                  <a:pt x="13620" y="3418"/>
                  <a:pt x="13620" y="3149"/>
                </a:cubicBezTo>
                <a:cubicBezTo>
                  <a:pt x="13620" y="2607"/>
                  <a:pt x="15057" y="2853"/>
                  <a:pt x="13729" y="1365"/>
                </a:cubicBezTo>
                <a:cubicBezTo>
                  <a:pt x="13595" y="1220"/>
                  <a:pt x="13324" y="554"/>
                  <a:pt x="12426" y="334"/>
                </a:cubicBezTo>
                <a:cubicBezTo>
                  <a:pt x="12305" y="302"/>
                  <a:pt x="12051" y="279"/>
                  <a:pt x="11957" y="236"/>
                </a:cubicBezTo>
                <a:cubicBezTo>
                  <a:pt x="11796" y="172"/>
                  <a:pt x="11555" y="87"/>
                  <a:pt x="11219" y="38"/>
                </a:cubicBezTo>
                <a:cubicBezTo>
                  <a:pt x="11126" y="25"/>
                  <a:pt x="10968" y="9"/>
                  <a:pt x="10767" y="3"/>
                </a:cubicBezTo>
                <a:close/>
                <a:moveTo>
                  <a:pt x="15514" y="5645"/>
                </a:moveTo>
                <a:cubicBezTo>
                  <a:pt x="15647" y="5640"/>
                  <a:pt x="15796" y="5665"/>
                  <a:pt x="15967" y="5723"/>
                </a:cubicBezTo>
                <a:cubicBezTo>
                  <a:pt x="16731" y="5981"/>
                  <a:pt x="18812" y="6904"/>
                  <a:pt x="18812" y="7022"/>
                </a:cubicBezTo>
                <a:cubicBezTo>
                  <a:pt x="18812" y="7113"/>
                  <a:pt x="18490" y="7365"/>
                  <a:pt x="17806" y="7838"/>
                </a:cubicBezTo>
                <a:cubicBezTo>
                  <a:pt x="17350" y="8155"/>
                  <a:pt x="16894" y="8365"/>
                  <a:pt x="16264" y="8763"/>
                </a:cubicBezTo>
                <a:cubicBezTo>
                  <a:pt x="16224" y="8790"/>
                  <a:pt x="15967" y="8972"/>
                  <a:pt x="15686" y="8961"/>
                </a:cubicBezTo>
                <a:cubicBezTo>
                  <a:pt x="15686" y="8961"/>
                  <a:pt x="15299" y="8919"/>
                  <a:pt x="14923" y="8817"/>
                </a:cubicBezTo>
                <a:cubicBezTo>
                  <a:pt x="14575" y="8720"/>
                  <a:pt x="14186" y="8736"/>
                  <a:pt x="14186" y="8758"/>
                </a:cubicBezTo>
                <a:cubicBezTo>
                  <a:pt x="14186" y="8763"/>
                  <a:pt x="13824" y="8521"/>
                  <a:pt x="13851" y="8021"/>
                </a:cubicBezTo>
                <a:cubicBezTo>
                  <a:pt x="13891" y="7054"/>
                  <a:pt x="14277" y="6722"/>
                  <a:pt x="14559" y="6340"/>
                </a:cubicBezTo>
                <a:cubicBezTo>
                  <a:pt x="14861" y="5938"/>
                  <a:pt x="15116" y="5661"/>
                  <a:pt x="15514" y="5645"/>
                </a:cubicBezTo>
                <a:close/>
                <a:moveTo>
                  <a:pt x="5395" y="5887"/>
                </a:moveTo>
                <a:cubicBezTo>
                  <a:pt x="5545" y="5876"/>
                  <a:pt x="5689" y="5902"/>
                  <a:pt x="5722" y="6028"/>
                </a:cubicBezTo>
                <a:cubicBezTo>
                  <a:pt x="5749" y="6120"/>
                  <a:pt x="5832" y="6280"/>
                  <a:pt x="5886" y="6414"/>
                </a:cubicBezTo>
                <a:cubicBezTo>
                  <a:pt x="6060" y="6844"/>
                  <a:pt x="6366" y="6931"/>
                  <a:pt x="6393" y="7210"/>
                </a:cubicBezTo>
                <a:cubicBezTo>
                  <a:pt x="6527" y="8430"/>
                  <a:pt x="5806" y="8382"/>
                  <a:pt x="5404" y="8919"/>
                </a:cubicBezTo>
                <a:cubicBezTo>
                  <a:pt x="5337" y="8903"/>
                  <a:pt x="4707" y="8988"/>
                  <a:pt x="4130" y="9095"/>
                </a:cubicBezTo>
                <a:cubicBezTo>
                  <a:pt x="3419" y="8778"/>
                  <a:pt x="3068" y="7651"/>
                  <a:pt x="2559" y="7281"/>
                </a:cubicBezTo>
                <a:cubicBezTo>
                  <a:pt x="2291" y="7082"/>
                  <a:pt x="3164" y="6834"/>
                  <a:pt x="3807" y="6544"/>
                </a:cubicBezTo>
                <a:cubicBezTo>
                  <a:pt x="4304" y="6323"/>
                  <a:pt x="4516" y="6228"/>
                  <a:pt x="5052" y="5964"/>
                </a:cubicBezTo>
                <a:cubicBezTo>
                  <a:pt x="5092" y="5946"/>
                  <a:pt x="5246" y="5898"/>
                  <a:pt x="5395" y="5887"/>
                </a:cubicBezTo>
                <a:close/>
              </a:path>
            </a:pathLst>
          </a:custGeom>
          <a:gradFill>
            <a:gsLst>
              <a:gs pos="11161">
                <a:srgbClr val="CF7C2D">
                  <a:alpha val="45789"/>
                </a:srgbClr>
              </a:gs>
              <a:gs pos="84960">
                <a:srgbClr val="F72D3A">
                  <a:alpha val="19041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pc="0" sz="240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153" name="vs."/>
          <p:cNvSpPr txBox="1"/>
          <p:nvPr/>
        </p:nvSpPr>
        <p:spPr>
          <a:xfrm>
            <a:off x="6134975" y="5171121"/>
            <a:ext cx="857977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i="1" spc="48" sz="4800">
                <a:latin typeface="Iowan Old Style"/>
                <a:ea typeface="Iowan Old Style"/>
                <a:cs typeface="Iowan Old Style"/>
                <a:sym typeface="Iowan Old Style"/>
              </a:defRPr>
            </a:lvl1pPr>
          </a:lstStyle>
          <a:p>
            <a:pPr/>
            <a:r>
              <a:t>vs.</a:t>
            </a:r>
          </a:p>
        </p:txBody>
      </p:sp>
      <p:sp>
        <p:nvSpPr>
          <p:cNvPr id="154" name="AskWomen"/>
          <p:cNvSpPr txBox="1"/>
          <p:nvPr/>
        </p:nvSpPr>
        <p:spPr>
          <a:xfrm>
            <a:off x="5461391" y="6908799"/>
            <a:ext cx="2651509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i="1" spc="39" sz="4000">
                <a:latin typeface="Iowan Old Style"/>
                <a:ea typeface="Iowan Old Style"/>
                <a:cs typeface="Iowan Old Style"/>
                <a:sym typeface="Iowan Old Style"/>
              </a:defRPr>
            </a:lvl1pPr>
          </a:lstStyle>
          <a:p>
            <a:pPr/>
            <a:r>
              <a:t>AskWomen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Line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defTabSz="182880">
              <a:spcBef>
                <a:spcPts val="0"/>
              </a:spcBef>
              <a:buSzTx/>
              <a:buNone/>
              <a:defRPr sz="48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157" name="BASELINE MODEL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3305">
              <a:spcBef>
                <a:spcPts val="2100"/>
              </a:spcBef>
              <a:defRPr sz="4800"/>
            </a:lvl1pPr>
          </a:lstStyle>
          <a:p>
            <a:pPr/>
            <a:r>
              <a:t>BASELINE MODEL</a:t>
            </a:r>
          </a:p>
        </p:txBody>
      </p:sp>
      <p:grpSp>
        <p:nvGrpSpPr>
          <p:cNvPr id="169" name="Group"/>
          <p:cNvGrpSpPr/>
          <p:nvPr/>
        </p:nvGrpSpPr>
        <p:grpSpPr>
          <a:xfrm>
            <a:off x="727574" y="1680046"/>
            <a:ext cx="11610841" cy="8161573"/>
            <a:chOff x="0" y="0"/>
            <a:chExt cx="11610840" cy="8161572"/>
          </a:xfrm>
        </p:grpSpPr>
        <p:sp>
          <p:nvSpPr>
            <p:cNvPr id="158" name="0.6733"/>
            <p:cNvSpPr/>
            <p:nvPr/>
          </p:nvSpPr>
          <p:spPr>
            <a:xfrm>
              <a:off x="9246372" y="6380647"/>
              <a:ext cx="2364469" cy="17809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0" h="21192" fill="norm" stroke="1" extrusionOk="0">
                  <a:moveTo>
                    <a:pt x="17338" y="0"/>
                  </a:moveTo>
                  <a:cubicBezTo>
                    <a:pt x="17184" y="-1"/>
                    <a:pt x="17026" y="7"/>
                    <a:pt x="16863" y="24"/>
                  </a:cubicBezTo>
                  <a:cubicBezTo>
                    <a:pt x="14606" y="265"/>
                    <a:pt x="14522" y="3352"/>
                    <a:pt x="14539" y="4168"/>
                  </a:cubicBezTo>
                  <a:cubicBezTo>
                    <a:pt x="14541" y="4260"/>
                    <a:pt x="14481" y="4330"/>
                    <a:pt x="14411" y="4320"/>
                  </a:cubicBezTo>
                  <a:cubicBezTo>
                    <a:pt x="14232" y="4292"/>
                    <a:pt x="13926" y="4358"/>
                    <a:pt x="13804" y="5056"/>
                  </a:cubicBezTo>
                  <a:cubicBezTo>
                    <a:pt x="13742" y="5414"/>
                    <a:pt x="13780" y="5842"/>
                    <a:pt x="13857" y="6244"/>
                  </a:cubicBezTo>
                  <a:cubicBezTo>
                    <a:pt x="13883" y="6381"/>
                    <a:pt x="13856" y="6527"/>
                    <a:pt x="13779" y="6627"/>
                  </a:cubicBezTo>
                  <a:cubicBezTo>
                    <a:pt x="12987" y="7643"/>
                    <a:pt x="10776" y="8319"/>
                    <a:pt x="8310" y="8841"/>
                  </a:cubicBezTo>
                  <a:cubicBezTo>
                    <a:pt x="8211" y="8862"/>
                    <a:pt x="8112" y="8810"/>
                    <a:pt x="8054" y="8703"/>
                  </a:cubicBezTo>
                  <a:cubicBezTo>
                    <a:pt x="7971" y="8549"/>
                    <a:pt x="7886" y="8424"/>
                    <a:pt x="7798" y="8336"/>
                  </a:cubicBezTo>
                  <a:cubicBezTo>
                    <a:pt x="7727" y="8264"/>
                    <a:pt x="7633" y="8237"/>
                    <a:pt x="7545" y="8261"/>
                  </a:cubicBezTo>
                  <a:cubicBezTo>
                    <a:pt x="7040" y="8396"/>
                    <a:pt x="6790" y="8497"/>
                    <a:pt x="6586" y="8791"/>
                  </a:cubicBezTo>
                  <a:cubicBezTo>
                    <a:pt x="6506" y="8905"/>
                    <a:pt x="6372" y="8930"/>
                    <a:pt x="6258" y="8890"/>
                  </a:cubicBezTo>
                  <a:cubicBezTo>
                    <a:pt x="6044" y="8815"/>
                    <a:pt x="5602" y="8774"/>
                    <a:pt x="4759" y="9083"/>
                  </a:cubicBezTo>
                  <a:cubicBezTo>
                    <a:pt x="3289" y="9623"/>
                    <a:pt x="1479" y="12638"/>
                    <a:pt x="3692" y="17008"/>
                  </a:cubicBezTo>
                  <a:cubicBezTo>
                    <a:pt x="3742" y="17106"/>
                    <a:pt x="3660" y="17226"/>
                    <a:pt x="3580" y="17173"/>
                  </a:cubicBezTo>
                  <a:cubicBezTo>
                    <a:pt x="3480" y="17107"/>
                    <a:pt x="3373" y="17049"/>
                    <a:pt x="3248" y="17008"/>
                  </a:cubicBezTo>
                  <a:cubicBezTo>
                    <a:pt x="2672" y="16817"/>
                    <a:pt x="2147" y="17532"/>
                    <a:pt x="2066" y="18125"/>
                  </a:cubicBezTo>
                  <a:cubicBezTo>
                    <a:pt x="1985" y="18717"/>
                    <a:pt x="1466" y="19287"/>
                    <a:pt x="1030" y="19447"/>
                  </a:cubicBezTo>
                  <a:cubicBezTo>
                    <a:pt x="745" y="19551"/>
                    <a:pt x="601" y="19831"/>
                    <a:pt x="536" y="20012"/>
                  </a:cubicBezTo>
                  <a:cubicBezTo>
                    <a:pt x="504" y="20099"/>
                    <a:pt x="434" y="20154"/>
                    <a:pt x="361" y="20146"/>
                  </a:cubicBezTo>
                  <a:cubicBezTo>
                    <a:pt x="216" y="20131"/>
                    <a:pt x="0" y="20176"/>
                    <a:pt x="0" y="20586"/>
                  </a:cubicBezTo>
                  <a:cubicBezTo>
                    <a:pt x="0" y="21201"/>
                    <a:pt x="1520" y="21134"/>
                    <a:pt x="2353" y="21134"/>
                  </a:cubicBezTo>
                  <a:cubicBezTo>
                    <a:pt x="3186" y="21134"/>
                    <a:pt x="3178" y="20359"/>
                    <a:pt x="3531" y="20359"/>
                  </a:cubicBezTo>
                  <a:cubicBezTo>
                    <a:pt x="3884" y="20359"/>
                    <a:pt x="4908" y="21156"/>
                    <a:pt x="5956" y="21156"/>
                  </a:cubicBezTo>
                  <a:cubicBezTo>
                    <a:pt x="7004" y="21156"/>
                    <a:pt x="5747" y="21156"/>
                    <a:pt x="9170" y="21156"/>
                  </a:cubicBezTo>
                  <a:cubicBezTo>
                    <a:pt x="10984" y="21156"/>
                    <a:pt x="10988" y="19548"/>
                    <a:pt x="10592" y="18037"/>
                  </a:cubicBezTo>
                  <a:cubicBezTo>
                    <a:pt x="10553" y="17888"/>
                    <a:pt x="10642" y="17734"/>
                    <a:pt x="10762" y="17742"/>
                  </a:cubicBezTo>
                  <a:cubicBezTo>
                    <a:pt x="11100" y="17764"/>
                    <a:pt x="11458" y="17753"/>
                    <a:pt x="11826" y="17689"/>
                  </a:cubicBezTo>
                  <a:cubicBezTo>
                    <a:pt x="11915" y="17674"/>
                    <a:pt x="11999" y="17751"/>
                    <a:pt x="12016" y="17868"/>
                  </a:cubicBezTo>
                  <a:cubicBezTo>
                    <a:pt x="12285" y="19718"/>
                    <a:pt x="13061" y="21599"/>
                    <a:pt x="14512" y="21048"/>
                  </a:cubicBezTo>
                  <a:cubicBezTo>
                    <a:pt x="15083" y="21296"/>
                    <a:pt x="15499" y="21198"/>
                    <a:pt x="15749" y="20949"/>
                  </a:cubicBezTo>
                  <a:cubicBezTo>
                    <a:pt x="16298" y="21270"/>
                    <a:pt x="16674" y="20792"/>
                    <a:pt x="16356" y="20439"/>
                  </a:cubicBezTo>
                  <a:cubicBezTo>
                    <a:pt x="16054" y="20103"/>
                    <a:pt x="15486" y="19298"/>
                    <a:pt x="14573" y="19299"/>
                  </a:cubicBezTo>
                  <a:cubicBezTo>
                    <a:pt x="14475" y="19299"/>
                    <a:pt x="14390" y="19209"/>
                    <a:pt x="14371" y="19084"/>
                  </a:cubicBezTo>
                  <a:cubicBezTo>
                    <a:pt x="14277" y="18494"/>
                    <a:pt x="14527" y="17143"/>
                    <a:pt x="14662" y="15972"/>
                  </a:cubicBezTo>
                  <a:cubicBezTo>
                    <a:pt x="14676" y="15852"/>
                    <a:pt x="14715" y="15741"/>
                    <a:pt x="14777" y="15651"/>
                  </a:cubicBezTo>
                  <a:cubicBezTo>
                    <a:pt x="15000" y="15325"/>
                    <a:pt x="15213" y="14954"/>
                    <a:pt x="15412" y="14529"/>
                  </a:cubicBezTo>
                  <a:cubicBezTo>
                    <a:pt x="15469" y="14408"/>
                    <a:pt x="15604" y="14409"/>
                    <a:pt x="15656" y="14533"/>
                  </a:cubicBezTo>
                  <a:cubicBezTo>
                    <a:pt x="15799" y="14870"/>
                    <a:pt x="15975" y="15184"/>
                    <a:pt x="16192" y="15439"/>
                  </a:cubicBezTo>
                  <a:cubicBezTo>
                    <a:pt x="16266" y="15526"/>
                    <a:pt x="16318" y="15639"/>
                    <a:pt x="16337" y="15765"/>
                  </a:cubicBezTo>
                  <a:cubicBezTo>
                    <a:pt x="16585" y="17373"/>
                    <a:pt x="18080" y="20842"/>
                    <a:pt x="19101" y="20942"/>
                  </a:cubicBezTo>
                  <a:cubicBezTo>
                    <a:pt x="20107" y="20917"/>
                    <a:pt x="20135" y="21172"/>
                    <a:pt x="20508" y="21173"/>
                  </a:cubicBezTo>
                  <a:cubicBezTo>
                    <a:pt x="20743" y="21174"/>
                    <a:pt x="20862" y="20793"/>
                    <a:pt x="20628" y="20540"/>
                  </a:cubicBezTo>
                  <a:cubicBezTo>
                    <a:pt x="20609" y="20519"/>
                    <a:pt x="20620" y="20478"/>
                    <a:pt x="20645" y="20478"/>
                  </a:cubicBezTo>
                  <a:cubicBezTo>
                    <a:pt x="20759" y="20479"/>
                    <a:pt x="20848" y="20482"/>
                    <a:pt x="20899" y="20485"/>
                  </a:cubicBezTo>
                  <a:cubicBezTo>
                    <a:pt x="20930" y="20486"/>
                    <a:pt x="20958" y="20504"/>
                    <a:pt x="20977" y="20535"/>
                  </a:cubicBezTo>
                  <a:cubicBezTo>
                    <a:pt x="21021" y="20606"/>
                    <a:pt x="21114" y="20741"/>
                    <a:pt x="21241" y="20815"/>
                  </a:cubicBezTo>
                  <a:cubicBezTo>
                    <a:pt x="21415" y="20916"/>
                    <a:pt x="21600" y="20710"/>
                    <a:pt x="21553" y="20469"/>
                  </a:cubicBezTo>
                  <a:cubicBezTo>
                    <a:pt x="21517" y="20281"/>
                    <a:pt x="21459" y="20059"/>
                    <a:pt x="21408" y="19878"/>
                  </a:cubicBezTo>
                  <a:cubicBezTo>
                    <a:pt x="21348" y="19662"/>
                    <a:pt x="21223" y="19489"/>
                    <a:pt x="21061" y="19398"/>
                  </a:cubicBezTo>
                  <a:cubicBezTo>
                    <a:pt x="20606" y="19143"/>
                    <a:pt x="20185" y="18944"/>
                    <a:pt x="19469" y="18789"/>
                  </a:cubicBezTo>
                  <a:cubicBezTo>
                    <a:pt x="19345" y="18762"/>
                    <a:pt x="19240" y="18647"/>
                    <a:pt x="19204" y="18490"/>
                  </a:cubicBezTo>
                  <a:cubicBezTo>
                    <a:pt x="19002" y="17615"/>
                    <a:pt x="19276" y="15944"/>
                    <a:pt x="18469" y="14355"/>
                  </a:cubicBezTo>
                  <a:cubicBezTo>
                    <a:pt x="18330" y="13193"/>
                    <a:pt x="18240" y="12130"/>
                    <a:pt x="17985" y="11219"/>
                  </a:cubicBezTo>
                  <a:cubicBezTo>
                    <a:pt x="17946" y="11077"/>
                    <a:pt x="18017" y="10926"/>
                    <a:pt x="18132" y="10909"/>
                  </a:cubicBezTo>
                  <a:cubicBezTo>
                    <a:pt x="19469" y="10712"/>
                    <a:pt x="20004" y="9093"/>
                    <a:pt x="20031" y="8149"/>
                  </a:cubicBezTo>
                  <a:cubicBezTo>
                    <a:pt x="20067" y="6948"/>
                    <a:pt x="21518" y="5148"/>
                    <a:pt x="21235" y="3532"/>
                  </a:cubicBezTo>
                  <a:cubicBezTo>
                    <a:pt x="20969" y="2017"/>
                    <a:pt x="19647" y="16"/>
                    <a:pt x="17338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328DCF"/>
                </a:gs>
                <a:gs pos="100000">
                  <a:srgbClr val="F7282B">
                    <a:alpha val="41585"/>
                  </a:srgb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spcBef>
                  <a:spcPts val="0"/>
                </a:spcBef>
                <a:defRPr spc="0" sz="3600">
                  <a:solidFill>
                    <a:srgbClr val="000000"/>
                  </a:solidFill>
                  <a:latin typeface="DIN Alternate"/>
                  <a:ea typeface="DIN Alternate"/>
                  <a:cs typeface="DIN Alternate"/>
                  <a:sym typeface="DIN Alternate"/>
                </a:defRPr>
              </a:pPr>
            </a:p>
          </p:txBody>
        </p:sp>
        <p:sp>
          <p:nvSpPr>
            <p:cNvPr id="159" name="Man"/>
            <p:cNvSpPr/>
            <p:nvPr/>
          </p:nvSpPr>
          <p:spPr>
            <a:xfrm>
              <a:off x="-1" y="21861"/>
              <a:ext cx="1429745" cy="36910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0" h="21502" fill="norm" stroke="1" extrusionOk="0">
                  <a:moveTo>
                    <a:pt x="10246" y="9"/>
                  </a:moveTo>
                  <a:cubicBezTo>
                    <a:pt x="9651" y="38"/>
                    <a:pt x="9052" y="141"/>
                    <a:pt x="8490" y="330"/>
                  </a:cubicBezTo>
                  <a:cubicBezTo>
                    <a:pt x="7409" y="696"/>
                    <a:pt x="7827" y="1470"/>
                    <a:pt x="7827" y="1470"/>
                  </a:cubicBezTo>
                  <a:cubicBezTo>
                    <a:pt x="7827" y="1470"/>
                    <a:pt x="7467" y="1471"/>
                    <a:pt x="7689" y="1836"/>
                  </a:cubicBezTo>
                  <a:cubicBezTo>
                    <a:pt x="7827" y="2068"/>
                    <a:pt x="7730" y="2121"/>
                    <a:pt x="8174" y="2196"/>
                  </a:cubicBezTo>
                  <a:cubicBezTo>
                    <a:pt x="8285" y="2476"/>
                    <a:pt x="8629" y="2492"/>
                    <a:pt x="8629" y="2982"/>
                  </a:cubicBezTo>
                  <a:cubicBezTo>
                    <a:pt x="8629" y="2987"/>
                    <a:pt x="8355" y="2977"/>
                    <a:pt x="8161" y="3133"/>
                  </a:cubicBezTo>
                  <a:cubicBezTo>
                    <a:pt x="8106" y="3176"/>
                    <a:pt x="8049" y="3321"/>
                    <a:pt x="7827" y="3358"/>
                  </a:cubicBezTo>
                  <a:cubicBezTo>
                    <a:pt x="6842" y="3541"/>
                    <a:pt x="4636" y="3730"/>
                    <a:pt x="4095" y="3940"/>
                  </a:cubicBezTo>
                  <a:cubicBezTo>
                    <a:pt x="3332" y="4236"/>
                    <a:pt x="185" y="6556"/>
                    <a:pt x="185" y="6782"/>
                  </a:cubicBezTo>
                  <a:cubicBezTo>
                    <a:pt x="185" y="7132"/>
                    <a:pt x="112" y="7368"/>
                    <a:pt x="306" y="7545"/>
                  </a:cubicBezTo>
                  <a:cubicBezTo>
                    <a:pt x="1138" y="8299"/>
                    <a:pt x="2140" y="9547"/>
                    <a:pt x="3388" y="10138"/>
                  </a:cubicBezTo>
                  <a:cubicBezTo>
                    <a:pt x="3555" y="10219"/>
                    <a:pt x="3874" y="10312"/>
                    <a:pt x="4290" y="10365"/>
                  </a:cubicBezTo>
                  <a:cubicBezTo>
                    <a:pt x="4706" y="10419"/>
                    <a:pt x="5414" y="10538"/>
                    <a:pt x="5400" y="10635"/>
                  </a:cubicBezTo>
                  <a:cubicBezTo>
                    <a:pt x="5261" y="11506"/>
                    <a:pt x="4984" y="13594"/>
                    <a:pt x="4775" y="14590"/>
                  </a:cubicBezTo>
                  <a:cubicBezTo>
                    <a:pt x="4637" y="15241"/>
                    <a:pt x="4526" y="15983"/>
                    <a:pt x="4429" y="16446"/>
                  </a:cubicBezTo>
                  <a:cubicBezTo>
                    <a:pt x="4262" y="17243"/>
                    <a:pt x="4221" y="18179"/>
                    <a:pt x="3666" y="19164"/>
                  </a:cubicBezTo>
                  <a:cubicBezTo>
                    <a:pt x="3416" y="19616"/>
                    <a:pt x="2972" y="20213"/>
                    <a:pt x="3250" y="20213"/>
                  </a:cubicBezTo>
                  <a:cubicBezTo>
                    <a:pt x="2833" y="20611"/>
                    <a:pt x="1236" y="20826"/>
                    <a:pt x="432" y="20912"/>
                  </a:cubicBezTo>
                  <a:cubicBezTo>
                    <a:pt x="154" y="20939"/>
                    <a:pt x="-25" y="21042"/>
                    <a:pt x="3" y="21155"/>
                  </a:cubicBezTo>
                  <a:lnTo>
                    <a:pt x="29" y="21224"/>
                  </a:lnTo>
                  <a:cubicBezTo>
                    <a:pt x="43" y="21310"/>
                    <a:pt x="324" y="21343"/>
                    <a:pt x="393" y="21343"/>
                  </a:cubicBezTo>
                  <a:cubicBezTo>
                    <a:pt x="837" y="21375"/>
                    <a:pt x="2207" y="21460"/>
                    <a:pt x="3206" y="21304"/>
                  </a:cubicBezTo>
                  <a:cubicBezTo>
                    <a:pt x="4371" y="21127"/>
                    <a:pt x="5857" y="21246"/>
                    <a:pt x="7008" y="21187"/>
                  </a:cubicBezTo>
                  <a:cubicBezTo>
                    <a:pt x="7355" y="21170"/>
                    <a:pt x="7398" y="20691"/>
                    <a:pt x="7259" y="20470"/>
                  </a:cubicBezTo>
                  <a:cubicBezTo>
                    <a:pt x="7218" y="20406"/>
                    <a:pt x="7134" y="20374"/>
                    <a:pt x="7134" y="20374"/>
                  </a:cubicBezTo>
                  <a:lnTo>
                    <a:pt x="7190" y="20411"/>
                  </a:lnTo>
                  <a:cubicBezTo>
                    <a:pt x="7773" y="20433"/>
                    <a:pt x="8367" y="17904"/>
                    <a:pt x="8742" y="15859"/>
                  </a:cubicBezTo>
                  <a:cubicBezTo>
                    <a:pt x="8908" y="14998"/>
                    <a:pt x="10033" y="13115"/>
                    <a:pt x="10394" y="12496"/>
                  </a:cubicBezTo>
                  <a:cubicBezTo>
                    <a:pt x="10421" y="12442"/>
                    <a:pt x="10630" y="12442"/>
                    <a:pt x="10658" y="12496"/>
                  </a:cubicBezTo>
                  <a:cubicBezTo>
                    <a:pt x="10880" y="12986"/>
                    <a:pt x="11168" y="14030"/>
                    <a:pt x="11473" y="14756"/>
                  </a:cubicBezTo>
                  <a:cubicBezTo>
                    <a:pt x="11542" y="14923"/>
                    <a:pt x="11753" y="15563"/>
                    <a:pt x="11781" y="15967"/>
                  </a:cubicBezTo>
                  <a:cubicBezTo>
                    <a:pt x="11892" y="17205"/>
                    <a:pt x="11572" y="19841"/>
                    <a:pt x="12002" y="20174"/>
                  </a:cubicBezTo>
                  <a:cubicBezTo>
                    <a:pt x="12002" y="20174"/>
                    <a:pt x="11906" y="20681"/>
                    <a:pt x="11490" y="21052"/>
                  </a:cubicBezTo>
                  <a:cubicBezTo>
                    <a:pt x="10908" y="21574"/>
                    <a:pt x="13763" y="21579"/>
                    <a:pt x="14568" y="21380"/>
                  </a:cubicBezTo>
                  <a:cubicBezTo>
                    <a:pt x="15608" y="21127"/>
                    <a:pt x="14986" y="20681"/>
                    <a:pt x="15028" y="20487"/>
                  </a:cubicBezTo>
                  <a:cubicBezTo>
                    <a:pt x="15125" y="20315"/>
                    <a:pt x="15333" y="20315"/>
                    <a:pt x="15444" y="19949"/>
                  </a:cubicBezTo>
                  <a:cubicBezTo>
                    <a:pt x="15763" y="18840"/>
                    <a:pt x="15485" y="17441"/>
                    <a:pt x="15513" y="16317"/>
                  </a:cubicBezTo>
                  <a:cubicBezTo>
                    <a:pt x="15527" y="15945"/>
                    <a:pt x="15886" y="15229"/>
                    <a:pt x="15886" y="14228"/>
                  </a:cubicBezTo>
                  <a:cubicBezTo>
                    <a:pt x="15886" y="13222"/>
                    <a:pt x="15888" y="12329"/>
                    <a:pt x="15721" y="11430"/>
                  </a:cubicBezTo>
                  <a:cubicBezTo>
                    <a:pt x="15610" y="10838"/>
                    <a:pt x="16110" y="10801"/>
                    <a:pt x="15652" y="10043"/>
                  </a:cubicBezTo>
                  <a:cubicBezTo>
                    <a:pt x="17247" y="10107"/>
                    <a:pt x="17453" y="10053"/>
                    <a:pt x="17967" y="9800"/>
                  </a:cubicBezTo>
                  <a:cubicBezTo>
                    <a:pt x="19312" y="9122"/>
                    <a:pt x="20798" y="7584"/>
                    <a:pt x="21062" y="7320"/>
                  </a:cubicBezTo>
                  <a:cubicBezTo>
                    <a:pt x="21575" y="7277"/>
                    <a:pt x="21546" y="6845"/>
                    <a:pt x="21296" y="6533"/>
                  </a:cubicBezTo>
                  <a:cubicBezTo>
                    <a:pt x="21226" y="6452"/>
                    <a:pt x="20909" y="6464"/>
                    <a:pt x="20854" y="6383"/>
                  </a:cubicBezTo>
                  <a:cubicBezTo>
                    <a:pt x="20424" y="5754"/>
                    <a:pt x="17691" y="4301"/>
                    <a:pt x="17247" y="3989"/>
                  </a:cubicBezTo>
                  <a:cubicBezTo>
                    <a:pt x="16859" y="3714"/>
                    <a:pt x="14264" y="3515"/>
                    <a:pt x="13376" y="3380"/>
                  </a:cubicBezTo>
                  <a:cubicBezTo>
                    <a:pt x="13237" y="3359"/>
                    <a:pt x="13085" y="3299"/>
                    <a:pt x="13029" y="3246"/>
                  </a:cubicBezTo>
                  <a:cubicBezTo>
                    <a:pt x="13001" y="3224"/>
                    <a:pt x="12988" y="3203"/>
                    <a:pt x="12960" y="3182"/>
                  </a:cubicBezTo>
                  <a:cubicBezTo>
                    <a:pt x="12724" y="2983"/>
                    <a:pt x="12392" y="2988"/>
                    <a:pt x="12392" y="2988"/>
                  </a:cubicBezTo>
                  <a:cubicBezTo>
                    <a:pt x="12350" y="2838"/>
                    <a:pt x="12319" y="2713"/>
                    <a:pt x="12444" y="2627"/>
                  </a:cubicBezTo>
                  <a:cubicBezTo>
                    <a:pt x="12610" y="2503"/>
                    <a:pt x="12750" y="2363"/>
                    <a:pt x="12847" y="2218"/>
                  </a:cubicBezTo>
                  <a:cubicBezTo>
                    <a:pt x="13041" y="2202"/>
                    <a:pt x="13196" y="2212"/>
                    <a:pt x="13376" y="1932"/>
                  </a:cubicBezTo>
                  <a:cubicBezTo>
                    <a:pt x="13445" y="1809"/>
                    <a:pt x="13748" y="1481"/>
                    <a:pt x="13276" y="1470"/>
                  </a:cubicBezTo>
                  <a:cubicBezTo>
                    <a:pt x="13373" y="1244"/>
                    <a:pt x="13679" y="443"/>
                    <a:pt x="12500" y="271"/>
                  </a:cubicBezTo>
                  <a:cubicBezTo>
                    <a:pt x="12154" y="222"/>
                    <a:pt x="12141" y="152"/>
                    <a:pt x="11989" y="125"/>
                  </a:cubicBezTo>
                  <a:cubicBezTo>
                    <a:pt x="11434" y="22"/>
                    <a:pt x="10841" y="-21"/>
                    <a:pt x="10246" y="9"/>
                  </a:cubicBezTo>
                  <a:close/>
                  <a:moveTo>
                    <a:pt x="16042" y="6037"/>
                  </a:moveTo>
                  <a:cubicBezTo>
                    <a:pt x="16175" y="6059"/>
                    <a:pt x="16316" y="6122"/>
                    <a:pt x="16371" y="6146"/>
                  </a:cubicBezTo>
                  <a:cubicBezTo>
                    <a:pt x="17342" y="6566"/>
                    <a:pt x="18104" y="6824"/>
                    <a:pt x="18201" y="6954"/>
                  </a:cubicBezTo>
                  <a:cubicBezTo>
                    <a:pt x="18270" y="7185"/>
                    <a:pt x="18326" y="7448"/>
                    <a:pt x="18326" y="7448"/>
                  </a:cubicBezTo>
                  <a:cubicBezTo>
                    <a:pt x="18326" y="7448"/>
                    <a:pt x="17454" y="9004"/>
                    <a:pt x="17052" y="9123"/>
                  </a:cubicBezTo>
                  <a:cubicBezTo>
                    <a:pt x="16802" y="9204"/>
                    <a:pt x="15790" y="8945"/>
                    <a:pt x="15236" y="8971"/>
                  </a:cubicBezTo>
                  <a:cubicBezTo>
                    <a:pt x="15236" y="8702"/>
                    <a:pt x="15249" y="8449"/>
                    <a:pt x="15305" y="7949"/>
                  </a:cubicBezTo>
                  <a:cubicBezTo>
                    <a:pt x="15374" y="7346"/>
                    <a:pt x="15692" y="6442"/>
                    <a:pt x="15747" y="6173"/>
                  </a:cubicBezTo>
                  <a:cubicBezTo>
                    <a:pt x="15782" y="6033"/>
                    <a:pt x="15908" y="6015"/>
                    <a:pt x="16042" y="6037"/>
                  </a:cubicBezTo>
                  <a:close/>
                  <a:moveTo>
                    <a:pt x="5001" y="6052"/>
                  </a:moveTo>
                  <a:cubicBezTo>
                    <a:pt x="5137" y="6042"/>
                    <a:pt x="5286" y="6073"/>
                    <a:pt x="5317" y="6130"/>
                  </a:cubicBezTo>
                  <a:cubicBezTo>
                    <a:pt x="5456" y="6388"/>
                    <a:pt x="5454" y="6739"/>
                    <a:pt x="5551" y="7132"/>
                  </a:cubicBezTo>
                  <a:cubicBezTo>
                    <a:pt x="5704" y="7751"/>
                    <a:pt x="5968" y="8368"/>
                    <a:pt x="5898" y="8734"/>
                  </a:cubicBezTo>
                  <a:cubicBezTo>
                    <a:pt x="5870" y="8917"/>
                    <a:pt x="5912" y="9090"/>
                    <a:pt x="5898" y="9106"/>
                  </a:cubicBezTo>
                  <a:cubicBezTo>
                    <a:pt x="5898" y="9106"/>
                    <a:pt x="5413" y="9294"/>
                    <a:pt x="5205" y="9321"/>
                  </a:cubicBezTo>
                  <a:cubicBezTo>
                    <a:pt x="4899" y="9354"/>
                    <a:pt x="4593" y="9461"/>
                    <a:pt x="4537" y="9429"/>
                  </a:cubicBezTo>
                  <a:cubicBezTo>
                    <a:pt x="4149" y="9149"/>
                    <a:pt x="3152" y="7621"/>
                    <a:pt x="3042" y="7384"/>
                  </a:cubicBezTo>
                  <a:cubicBezTo>
                    <a:pt x="3097" y="7250"/>
                    <a:pt x="3139" y="7061"/>
                    <a:pt x="3167" y="6964"/>
                  </a:cubicBezTo>
                  <a:cubicBezTo>
                    <a:pt x="3181" y="6921"/>
                    <a:pt x="3206" y="6883"/>
                    <a:pt x="3276" y="6851"/>
                  </a:cubicBezTo>
                  <a:cubicBezTo>
                    <a:pt x="3539" y="6700"/>
                    <a:pt x="4330" y="6259"/>
                    <a:pt x="4871" y="6076"/>
                  </a:cubicBezTo>
                  <a:cubicBezTo>
                    <a:pt x="4909" y="6062"/>
                    <a:pt x="4955" y="6056"/>
                    <a:pt x="5001" y="605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4487CF">
                    <a:alpha val="40167"/>
                  </a:srgbClr>
                </a:gs>
                <a:gs pos="100000">
                  <a:srgbClr val="A65C27">
                    <a:alpha val="40167"/>
                  </a:srgbClr>
                </a:gs>
              </a:gsLst>
              <a:lin ang="5400000" scaled="0"/>
            </a:gradFill>
            <a:ln w="12700" cap="flat">
              <a:noFill/>
              <a:miter lim="400000"/>
            </a:ln>
            <a:effectLst>
              <a:outerShdw sx="100000" sy="100000" kx="0" ky="0" algn="b" rotWithShape="0" blurRad="381000" dist="119618" dir="0">
                <a:srgbClr val="000000">
                  <a:alpha val="7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spcBef>
                  <a:spcPts val="0"/>
                </a:spcBef>
                <a:defRPr spc="0" sz="2400">
                  <a:solidFill>
                    <a:srgbClr val="2EB365"/>
                  </a:solidFill>
                  <a:latin typeface="DIN Alternate"/>
                  <a:ea typeface="DIN Alternate"/>
                  <a:cs typeface="DIN Alternate"/>
                  <a:sym typeface="DIN Alternate"/>
                </a:defRPr>
              </a:pPr>
            </a:p>
          </p:txBody>
        </p:sp>
        <p:sp>
          <p:nvSpPr>
            <p:cNvPr id="160" name="Callout"/>
            <p:cNvSpPr/>
            <p:nvPr/>
          </p:nvSpPr>
          <p:spPr>
            <a:xfrm>
              <a:off x="1523165" y="33208"/>
              <a:ext cx="5530853" cy="31142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118" y="0"/>
                  </a:moveTo>
                  <a:cubicBezTo>
                    <a:pt x="994" y="0"/>
                    <a:pt x="894" y="177"/>
                    <a:pt x="894" y="396"/>
                  </a:cubicBezTo>
                  <a:lnTo>
                    <a:pt x="894" y="3179"/>
                  </a:lnTo>
                  <a:lnTo>
                    <a:pt x="0" y="3972"/>
                  </a:lnTo>
                  <a:lnTo>
                    <a:pt x="894" y="4768"/>
                  </a:lnTo>
                  <a:lnTo>
                    <a:pt x="894" y="21201"/>
                  </a:lnTo>
                  <a:cubicBezTo>
                    <a:pt x="894" y="21420"/>
                    <a:pt x="994" y="21600"/>
                    <a:pt x="1118" y="21600"/>
                  </a:cubicBezTo>
                  <a:lnTo>
                    <a:pt x="21377" y="21600"/>
                  </a:lnTo>
                  <a:cubicBezTo>
                    <a:pt x="21500" y="21600"/>
                    <a:pt x="21600" y="21420"/>
                    <a:pt x="21600" y="21201"/>
                  </a:cubicBezTo>
                  <a:lnTo>
                    <a:pt x="21600" y="396"/>
                  </a:lnTo>
                  <a:cubicBezTo>
                    <a:pt x="21600" y="177"/>
                    <a:pt x="21500" y="0"/>
                    <a:pt x="21377" y="0"/>
                  </a:cubicBezTo>
                  <a:lnTo>
                    <a:pt x="1118" y="0"/>
                  </a:lnTo>
                  <a:close/>
                </a:path>
              </a:pathLst>
            </a:custGeom>
            <a:blipFill rotWithShape="1">
              <a:blip r:embed="rId2"/>
              <a:srcRect l="0" t="0" r="0" b="0"/>
              <a:stretch>
                <a:fillRect/>
              </a:stretch>
            </a:blipFill>
            <a:ln w="25400" cap="flat">
              <a:solidFill>
                <a:srgbClr val="747676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spcBef>
                  <a:spcPts val="0"/>
                </a:spcBef>
                <a:defRPr spc="0" sz="2400">
                  <a:solidFill>
                    <a:srgbClr val="FFFFFF"/>
                  </a:solidFill>
                  <a:latin typeface="DIN Alternate"/>
                  <a:ea typeface="DIN Alternate"/>
                  <a:cs typeface="DIN Alternate"/>
                  <a:sym typeface="DIN Alternate"/>
                </a:defRPr>
              </a:pPr>
            </a:p>
          </p:txBody>
        </p:sp>
        <p:sp>
          <p:nvSpPr>
            <p:cNvPr id="161" name="Callout"/>
            <p:cNvSpPr/>
            <p:nvPr/>
          </p:nvSpPr>
          <p:spPr>
            <a:xfrm>
              <a:off x="1523165" y="3941931"/>
              <a:ext cx="5530853" cy="31142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118" y="0"/>
                  </a:moveTo>
                  <a:cubicBezTo>
                    <a:pt x="994" y="0"/>
                    <a:pt x="894" y="177"/>
                    <a:pt x="894" y="396"/>
                  </a:cubicBezTo>
                  <a:lnTo>
                    <a:pt x="894" y="3179"/>
                  </a:lnTo>
                  <a:lnTo>
                    <a:pt x="0" y="3972"/>
                  </a:lnTo>
                  <a:lnTo>
                    <a:pt x="894" y="4768"/>
                  </a:lnTo>
                  <a:lnTo>
                    <a:pt x="894" y="21201"/>
                  </a:lnTo>
                  <a:cubicBezTo>
                    <a:pt x="894" y="21420"/>
                    <a:pt x="994" y="21600"/>
                    <a:pt x="1118" y="21600"/>
                  </a:cubicBezTo>
                  <a:lnTo>
                    <a:pt x="21377" y="21600"/>
                  </a:lnTo>
                  <a:cubicBezTo>
                    <a:pt x="21500" y="21600"/>
                    <a:pt x="21600" y="21420"/>
                    <a:pt x="21600" y="21201"/>
                  </a:cubicBezTo>
                  <a:lnTo>
                    <a:pt x="21600" y="396"/>
                  </a:lnTo>
                  <a:cubicBezTo>
                    <a:pt x="21600" y="177"/>
                    <a:pt x="21500" y="0"/>
                    <a:pt x="21377" y="0"/>
                  </a:cubicBezTo>
                  <a:lnTo>
                    <a:pt x="1118" y="0"/>
                  </a:lnTo>
                  <a:close/>
                </a:path>
              </a:pathLst>
            </a:custGeom>
            <a:blipFill rotWithShape="1">
              <a:blip r:embed="rId3"/>
              <a:srcRect l="0" t="0" r="0" b="0"/>
              <a:stretch>
                <a:fillRect/>
              </a:stretch>
            </a:blipFill>
            <a:ln w="25400" cap="flat">
              <a:solidFill>
                <a:srgbClr val="747676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spcBef>
                  <a:spcPts val="0"/>
                </a:spcBef>
                <a:defRPr spc="0" sz="2400">
                  <a:solidFill>
                    <a:srgbClr val="FFFFFF"/>
                  </a:solidFill>
                  <a:latin typeface="DIN Alternate"/>
                  <a:ea typeface="DIN Alternate"/>
                  <a:cs typeface="DIN Alternate"/>
                  <a:sym typeface="DIN Alternate"/>
                </a:defRPr>
              </a:pPr>
            </a:p>
          </p:txBody>
        </p:sp>
        <p:sp>
          <p:nvSpPr>
            <p:cNvPr id="162" name="Woman"/>
            <p:cNvSpPr/>
            <p:nvPr/>
          </p:nvSpPr>
          <p:spPr>
            <a:xfrm>
              <a:off x="110679" y="4112425"/>
              <a:ext cx="1208390" cy="30251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7" h="21451" fill="norm" stroke="1" extrusionOk="0">
                  <a:moveTo>
                    <a:pt x="10767" y="3"/>
                  </a:moveTo>
                  <a:cubicBezTo>
                    <a:pt x="10163" y="-15"/>
                    <a:pt x="9173" y="50"/>
                    <a:pt x="8379" y="485"/>
                  </a:cubicBezTo>
                  <a:cubicBezTo>
                    <a:pt x="7869" y="770"/>
                    <a:pt x="7992" y="989"/>
                    <a:pt x="7147" y="1709"/>
                  </a:cubicBezTo>
                  <a:cubicBezTo>
                    <a:pt x="6047" y="2649"/>
                    <a:pt x="7909" y="2821"/>
                    <a:pt x="6636" y="3320"/>
                  </a:cubicBezTo>
                  <a:cubicBezTo>
                    <a:pt x="6113" y="3525"/>
                    <a:pt x="6502" y="3869"/>
                    <a:pt x="6502" y="3869"/>
                  </a:cubicBezTo>
                  <a:cubicBezTo>
                    <a:pt x="6394" y="3885"/>
                    <a:pt x="6207" y="3880"/>
                    <a:pt x="6099" y="3896"/>
                  </a:cubicBezTo>
                  <a:cubicBezTo>
                    <a:pt x="5550" y="3950"/>
                    <a:pt x="4864" y="4024"/>
                    <a:pt x="4314" y="4395"/>
                  </a:cubicBezTo>
                  <a:cubicBezTo>
                    <a:pt x="3537" y="4916"/>
                    <a:pt x="1662" y="6006"/>
                    <a:pt x="254" y="6893"/>
                  </a:cubicBezTo>
                  <a:cubicBezTo>
                    <a:pt x="241" y="6904"/>
                    <a:pt x="226" y="6914"/>
                    <a:pt x="212" y="6920"/>
                  </a:cubicBezTo>
                  <a:cubicBezTo>
                    <a:pt x="186" y="6941"/>
                    <a:pt x="160" y="6962"/>
                    <a:pt x="133" y="6978"/>
                  </a:cubicBezTo>
                  <a:cubicBezTo>
                    <a:pt x="-28" y="7113"/>
                    <a:pt x="-54" y="7253"/>
                    <a:pt x="120" y="7398"/>
                  </a:cubicBezTo>
                  <a:cubicBezTo>
                    <a:pt x="402" y="7629"/>
                    <a:pt x="494" y="7843"/>
                    <a:pt x="883" y="8241"/>
                  </a:cubicBezTo>
                  <a:cubicBezTo>
                    <a:pt x="1258" y="8633"/>
                    <a:pt x="2132" y="9064"/>
                    <a:pt x="2789" y="9483"/>
                  </a:cubicBezTo>
                  <a:cubicBezTo>
                    <a:pt x="2950" y="9591"/>
                    <a:pt x="2935" y="9681"/>
                    <a:pt x="3351" y="9923"/>
                  </a:cubicBezTo>
                  <a:cubicBezTo>
                    <a:pt x="3579" y="10057"/>
                    <a:pt x="3967" y="10040"/>
                    <a:pt x="3820" y="10040"/>
                  </a:cubicBezTo>
                  <a:cubicBezTo>
                    <a:pt x="4182" y="10051"/>
                    <a:pt x="4546" y="10004"/>
                    <a:pt x="4532" y="10025"/>
                  </a:cubicBezTo>
                  <a:cubicBezTo>
                    <a:pt x="4331" y="10627"/>
                    <a:pt x="4437" y="11347"/>
                    <a:pt x="4692" y="12094"/>
                  </a:cubicBezTo>
                  <a:cubicBezTo>
                    <a:pt x="4839" y="12561"/>
                    <a:pt x="6473" y="15069"/>
                    <a:pt x="6527" y="15493"/>
                  </a:cubicBezTo>
                  <a:cubicBezTo>
                    <a:pt x="6688" y="17357"/>
                    <a:pt x="7279" y="18781"/>
                    <a:pt x="7641" y="19603"/>
                  </a:cubicBezTo>
                  <a:cubicBezTo>
                    <a:pt x="7668" y="19651"/>
                    <a:pt x="7723" y="19673"/>
                    <a:pt x="7763" y="19673"/>
                  </a:cubicBezTo>
                  <a:cubicBezTo>
                    <a:pt x="7790" y="19673"/>
                    <a:pt x="7857" y="19684"/>
                    <a:pt x="7951" y="19700"/>
                  </a:cubicBezTo>
                  <a:cubicBezTo>
                    <a:pt x="7965" y="20098"/>
                    <a:pt x="8258" y="20001"/>
                    <a:pt x="7775" y="20313"/>
                  </a:cubicBezTo>
                  <a:cubicBezTo>
                    <a:pt x="7494" y="20495"/>
                    <a:pt x="6838" y="20688"/>
                    <a:pt x="6891" y="21026"/>
                  </a:cubicBezTo>
                  <a:cubicBezTo>
                    <a:pt x="6905" y="21150"/>
                    <a:pt x="6973" y="21215"/>
                    <a:pt x="7214" y="21307"/>
                  </a:cubicBezTo>
                  <a:cubicBezTo>
                    <a:pt x="7536" y="21419"/>
                    <a:pt x="8649" y="21585"/>
                    <a:pt x="9694" y="21268"/>
                  </a:cubicBezTo>
                  <a:cubicBezTo>
                    <a:pt x="10231" y="21107"/>
                    <a:pt x="9893" y="20801"/>
                    <a:pt x="10000" y="20672"/>
                  </a:cubicBezTo>
                  <a:cubicBezTo>
                    <a:pt x="10148" y="20511"/>
                    <a:pt x="10348" y="20420"/>
                    <a:pt x="10214" y="20027"/>
                  </a:cubicBezTo>
                  <a:cubicBezTo>
                    <a:pt x="10187" y="19947"/>
                    <a:pt x="10096" y="19803"/>
                    <a:pt x="10042" y="19690"/>
                  </a:cubicBezTo>
                  <a:cubicBezTo>
                    <a:pt x="10176" y="19669"/>
                    <a:pt x="10281" y="19642"/>
                    <a:pt x="10281" y="19609"/>
                  </a:cubicBezTo>
                  <a:cubicBezTo>
                    <a:pt x="10294" y="19174"/>
                    <a:pt x="10309" y="18942"/>
                    <a:pt x="10268" y="18287"/>
                  </a:cubicBezTo>
                  <a:cubicBezTo>
                    <a:pt x="10228" y="17798"/>
                    <a:pt x="10243" y="17454"/>
                    <a:pt x="10176" y="16944"/>
                  </a:cubicBezTo>
                  <a:cubicBezTo>
                    <a:pt x="10109" y="16390"/>
                    <a:pt x="10015" y="16449"/>
                    <a:pt x="9908" y="15896"/>
                  </a:cubicBezTo>
                  <a:cubicBezTo>
                    <a:pt x="9868" y="15660"/>
                    <a:pt x="9825" y="15434"/>
                    <a:pt x="9879" y="15193"/>
                  </a:cubicBezTo>
                  <a:cubicBezTo>
                    <a:pt x="9892" y="15101"/>
                    <a:pt x="9987" y="14456"/>
                    <a:pt x="10000" y="14365"/>
                  </a:cubicBezTo>
                  <a:cubicBezTo>
                    <a:pt x="10027" y="13312"/>
                    <a:pt x="10097" y="12899"/>
                    <a:pt x="10231" y="11852"/>
                  </a:cubicBezTo>
                  <a:cubicBezTo>
                    <a:pt x="10257" y="11766"/>
                    <a:pt x="10376" y="11717"/>
                    <a:pt x="10469" y="11803"/>
                  </a:cubicBezTo>
                  <a:cubicBezTo>
                    <a:pt x="11207" y="12464"/>
                    <a:pt x="11555" y="12812"/>
                    <a:pt x="12145" y="13452"/>
                  </a:cubicBezTo>
                  <a:cubicBezTo>
                    <a:pt x="12615" y="13962"/>
                    <a:pt x="13770" y="15290"/>
                    <a:pt x="13851" y="15532"/>
                  </a:cubicBezTo>
                  <a:cubicBezTo>
                    <a:pt x="13985" y="15978"/>
                    <a:pt x="14184" y="16417"/>
                    <a:pt x="14345" y="16965"/>
                  </a:cubicBezTo>
                  <a:cubicBezTo>
                    <a:pt x="14640" y="17948"/>
                    <a:pt x="15661" y="19270"/>
                    <a:pt x="15795" y="19517"/>
                  </a:cubicBezTo>
                  <a:cubicBezTo>
                    <a:pt x="15822" y="19565"/>
                    <a:pt x="15834" y="19592"/>
                    <a:pt x="15874" y="19630"/>
                  </a:cubicBezTo>
                  <a:cubicBezTo>
                    <a:pt x="15888" y="19640"/>
                    <a:pt x="16007" y="19658"/>
                    <a:pt x="16168" y="19663"/>
                  </a:cubicBezTo>
                  <a:cubicBezTo>
                    <a:pt x="16221" y="19851"/>
                    <a:pt x="16234" y="20173"/>
                    <a:pt x="15912" y="20420"/>
                  </a:cubicBezTo>
                  <a:cubicBezTo>
                    <a:pt x="15631" y="20641"/>
                    <a:pt x="16113" y="20946"/>
                    <a:pt x="16113" y="20946"/>
                  </a:cubicBezTo>
                  <a:cubicBezTo>
                    <a:pt x="16408" y="21042"/>
                    <a:pt x="16743" y="21091"/>
                    <a:pt x="17186" y="21080"/>
                  </a:cubicBezTo>
                  <a:cubicBezTo>
                    <a:pt x="17615" y="21075"/>
                    <a:pt x="17884" y="21161"/>
                    <a:pt x="17978" y="21187"/>
                  </a:cubicBezTo>
                  <a:cubicBezTo>
                    <a:pt x="18031" y="21204"/>
                    <a:pt x="18057" y="21209"/>
                    <a:pt x="18057" y="21209"/>
                  </a:cubicBezTo>
                  <a:cubicBezTo>
                    <a:pt x="18057" y="21209"/>
                    <a:pt x="19373" y="21440"/>
                    <a:pt x="20848" y="21344"/>
                  </a:cubicBezTo>
                  <a:cubicBezTo>
                    <a:pt x="21478" y="21317"/>
                    <a:pt x="21546" y="21161"/>
                    <a:pt x="21104" y="20946"/>
                  </a:cubicBezTo>
                  <a:cubicBezTo>
                    <a:pt x="20447" y="20618"/>
                    <a:pt x="19682" y="20571"/>
                    <a:pt x="19361" y="20367"/>
                  </a:cubicBezTo>
                  <a:cubicBezTo>
                    <a:pt x="18771" y="19991"/>
                    <a:pt x="18409" y="19910"/>
                    <a:pt x="18288" y="19620"/>
                  </a:cubicBezTo>
                  <a:cubicBezTo>
                    <a:pt x="18449" y="19598"/>
                    <a:pt x="18543" y="19583"/>
                    <a:pt x="18543" y="19583"/>
                  </a:cubicBezTo>
                  <a:cubicBezTo>
                    <a:pt x="18543" y="19583"/>
                    <a:pt x="18461" y="19087"/>
                    <a:pt x="18368" y="18765"/>
                  </a:cubicBezTo>
                  <a:cubicBezTo>
                    <a:pt x="18126" y="17922"/>
                    <a:pt x="18046" y="17332"/>
                    <a:pt x="17965" y="16870"/>
                  </a:cubicBezTo>
                  <a:cubicBezTo>
                    <a:pt x="17831" y="16053"/>
                    <a:pt x="17360" y="15671"/>
                    <a:pt x="17253" y="15402"/>
                  </a:cubicBezTo>
                  <a:cubicBezTo>
                    <a:pt x="16851" y="14452"/>
                    <a:pt x="16690" y="14372"/>
                    <a:pt x="16449" y="13378"/>
                  </a:cubicBezTo>
                  <a:cubicBezTo>
                    <a:pt x="16408" y="13195"/>
                    <a:pt x="16221" y="11911"/>
                    <a:pt x="15912" y="11159"/>
                  </a:cubicBezTo>
                  <a:cubicBezTo>
                    <a:pt x="15738" y="10734"/>
                    <a:pt x="15405" y="10370"/>
                    <a:pt x="15137" y="9967"/>
                  </a:cubicBezTo>
                  <a:cubicBezTo>
                    <a:pt x="15218" y="10096"/>
                    <a:pt x="15269" y="9913"/>
                    <a:pt x="15564" y="9886"/>
                  </a:cubicBezTo>
                  <a:cubicBezTo>
                    <a:pt x="16208" y="9832"/>
                    <a:pt x="16476" y="9686"/>
                    <a:pt x="16838" y="9498"/>
                  </a:cubicBezTo>
                  <a:cubicBezTo>
                    <a:pt x="17723" y="9020"/>
                    <a:pt x="20312" y="7812"/>
                    <a:pt x="20714" y="7469"/>
                  </a:cubicBezTo>
                  <a:cubicBezTo>
                    <a:pt x="20888" y="7318"/>
                    <a:pt x="21195" y="7000"/>
                    <a:pt x="21208" y="6839"/>
                  </a:cubicBezTo>
                  <a:cubicBezTo>
                    <a:pt x="21222" y="6646"/>
                    <a:pt x="20727" y="6421"/>
                    <a:pt x="20580" y="6292"/>
                  </a:cubicBezTo>
                  <a:cubicBezTo>
                    <a:pt x="20379" y="6120"/>
                    <a:pt x="19881" y="5825"/>
                    <a:pt x="19599" y="5669"/>
                  </a:cubicBezTo>
                  <a:cubicBezTo>
                    <a:pt x="18889" y="5277"/>
                    <a:pt x="18528" y="5179"/>
                    <a:pt x="17496" y="4690"/>
                  </a:cubicBezTo>
                  <a:cubicBezTo>
                    <a:pt x="17335" y="4615"/>
                    <a:pt x="16586" y="4008"/>
                    <a:pt x="15862" y="3884"/>
                  </a:cubicBezTo>
                  <a:cubicBezTo>
                    <a:pt x="15192" y="3766"/>
                    <a:pt x="13968" y="3767"/>
                    <a:pt x="13968" y="3767"/>
                  </a:cubicBezTo>
                  <a:cubicBezTo>
                    <a:pt x="14116" y="3536"/>
                    <a:pt x="13620" y="3418"/>
                    <a:pt x="13620" y="3149"/>
                  </a:cubicBezTo>
                  <a:cubicBezTo>
                    <a:pt x="13620" y="2607"/>
                    <a:pt x="15057" y="2853"/>
                    <a:pt x="13729" y="1365"/>
                  </a:cubicBezTo>
                  <a:cubicBezTo>
                    <a:pt x="13595" y="1220"/>
                    <a:pt x="13324" y="554"/>
                    <a:pt x="12426" y="334"/>
                  </a:cubicBezTo>
                  <a:cubicBezTo>
                    <a:pt x="12305" y="302"/>
                    <a:pt x="12051" y="279"/>
                    <a:pt x="11957" y="236"/>
                  </a:cubicBezTo>
                  <a:cubicBezTo>
                    <a:pt x="11796" y="172"/>
                    <a:pt x="11555" y="87"/>
                    <a:pt x="11219" y="38"/>
                  </a:cubicBezTo>
                  <a:cubicBezTo>
                    <a:pt x="11126" y="25"/>
                    <a:pt x="10968" y="9"/>
                    <a:pt x="10767" y="3"/>
                  </a:cubicBezTo>
                  <a:close/>
                  <a:moveTo>
                    <a:pt x="15514" y="5645"/>
                  </a:moveTo>
                  <a:cubicBezTo>
                    <a:pt x="15647" y="5640"/>
                    <a:pt x="15796" y="5665"/>
                    <a:pt x="15967" y="5723"/>
                  </a:cubicBezTo>
                  <a:cubicBezTo>
                    <a:pt x="16731" y="5981"/>
                    <a:pt x="18812" y="6904"/>
                    <a:pt x="18812" y="7022"/>
                  </a:cubicBezTo>
                  <a:cubicBezTo>
                    <a:pt x="18812" y="7113"/>
                    <a:pt x="18490" y="7365"/>
                    <a:pt x="17806" y="7838"/>
                  </a:cubicBezTo>
                  <a:cubicBezTo>
                    <a:pt x="17350" y="8155"/>
                    <a:pt x="16894" y="8365"/>
                    <a:pt x="16264" y="8763"/>
                  </a:cubicBezTo>
                  <a:cubicBezTo>
                    <a:pt x="16224" y="8790"/>
                    <a:pt x="15967" y="8972"/>
                    <a:pt x="15686" y="8961"/>
                  </a:cubicBezTo>
                  <a:cubicBezTo>
                    <a:pt x="15686" y="8961"/>
                    <a:pt x="15299" y="8919"/>
                    <a:pt x="14923" y="8817"/>
                  </a:cubicBezTo>
                  <a:cubicBezTo>
                    <a:pt x="14575" y="8720"/>
                    <a:pt x="14186" y="8736"/>
                    <a:pt x="14186" y="8758"/>
                  </a:cubicBezTo>
                  <a:cubicBezTo>
                    <a:pt x="14186" y="8763"/>
                    <a:pt x="13824" y="8521"/>
                    <a:pt x="13851" y="8021"/>
                  </a:cubicBezTo>
                  <a:cubicBezTo>
                    <a:pt x="13891" y="7054"/>
                    <a:pt x="14277" y="6722"/>
                    <a:pt x="14559" y="6340"/>
                  </a:cubicBezTo>
                  <a:cubicBezTo>
                    <a:pt x="14861" y="5938"/>
                    <a:pt x="15116" y="5661"/>
                    <a:pt x="15514" y="5645"/>
                  </a:cubicBezTo>
                  <a:close/>
                  <a:moveTo>
                    <a:pt x="5395" y="5887"/>
                  </a:moveTo>
                  <a:cubicBezTo>
                    <a:pt x="5545" y="5876"/>
                    <a:pt x="5689" y="5902"/>
                    <a:pt x="5722" y="6028"/>
                  </a:cubicBezTo>
                  <a:cubicBezTo>
                    <a:pt x="5749" y="6120"/>
                    <a:pt x="5832" y="6280"/>
                    <a:pt x="5886" y="6414"/>
                  </a:cubicBezTo>
                  <a:cubicBezTo>
                    <a:pt x="6060" y="6844"/>
                    <a:pt x="6366" y="6931"/>
                    <a:pt x="6393" y="7210"/>
                  </a:cubicBezTo>
                  <a:cubicBezTo>
                    <a:pt x="6527" y="8430"/>
                    <a:pt x="5806" y="8382"/>
                    <a:pt x="5404" y="8919"/>
                  </a:cubicBezTo>
                  <a:cubicBezTo>
                    <a:pt x="5337" y="8903"/>
                    <a:pt x="4707" y="8988"/>
                    <a:pt x="4130" y="9095"/>
                  </a:cubicBezTo>
                  <a:cubicBezTo>
                    <a:pt x="3419" y="8778"/>
                    <a:pt x="3068" y="7651"/>
                    <a:pt x="2559" y="7281"/>
                  </a:cubicBezTo>
                  <a:cubicBezTo>
                    <a:pt x="2291" y="7082"/>
                    <a:pt x="3164" y="6834"/>
                    <a:pt x="3807" y="6544"/>
                  </a:cubicBezTo>
                  <a:cubicBezTo>
                    <a:pt x="4304" y="6323"/>
                    <a:pt x="4516" y="6228"/>
                    <a:pt x="5052" y="5964"/>
                  </a:cubicBezTo>
                  <a:cubicBezTo>
                    <a:pt x="5092" y="5946"/>
                    <a:pt x="5246" y="5898"/>
                    <a:pt x="5395" y="5887"/>
                  </a:cubicBezTo>
                  <a:close/>
                </a:path>
              </a:pathLst>
            </a:custGeom>
            <a:gradFill flip="none" rotWithShape="1">
              <a:gsLst>
                <a:gs pos="11161">
                  <a:srgbClr val="CF7C2D">
                    <a:alpha val="45789"/>
                  </a:srgbClr>
                </a:gs>
                <a:gs pos="84960">
                  <a:srgbClr val="F72D3A">
                    <a:alpha val="19041"/>
                  </a:srgb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spcBef>
                  <a:spcPts val="0"/>
                </a:spcBef>
                <a:defRPr spc="0" sz="2400">
                  <a:solidFill>
                    <a:srgbClr val="FFFFFF"/>
                  </a:solidFill>
                  <a:latin typeface="DIN Alternate"/>
                  <a:ea typeface="DIN Alternate"/>
                  <a:cs typeface="DIN Alternate"/>
                  <a:sym typeface="DIN Alternate"/>
                </a:defRPr>
              </a:pPr>
            </a:p>
          </p:txBody>
        </p:sp>
        <p:sp>
          <p:nvSpPr>
            <p:cNvPr id="163" name="272 Posts"/>
            <p:cNvSpPr txBox="1"/>
            <p:nvPr/>
          </p:nvSpPr>
          <p:spPr>
            <a:xfrm rot="2700000">
              <a:off x="7076702" y="550900"/>
              <a:ext cx="2210485" cy="1574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1" i="1" spc="42" sz="4200">
                  <a:solidFill>
                    <a:srgbClr val="446CA2"/>
                  </a:solidFill>
                  <a:latin typeface="Iowan Old Style"/>
                  <a:ea typeface="Iowan Old Style"/>
                  <a:cs typeface="Iowan Old Style"/>
                  <a:sym typeface="Iowan Old Style"/>
                </a:defRPr>
              </a:lvl1pPr>
            </a:lstStyle>
            <a:p>
              <a:pPr/>
              <a:r>
                <a:t>272 Posts</a:t>
              </a:r>
            </a:p>
          </p:txBody>
        </p:sp>
        <p:sp>
          <p:nvSpPr>
            <p:cNvPr id="164" name="132 Posts"/>
            <p:cNvSpPr txBox="1"/>
            <p:nvPr/>
          </p:nvSpPr>
          <p:spPr>
            <a:xfrm rot="18900000">
              <a:off x="7076702" y="5101011"/>
              <a:ext cx="2210485" cy="1574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1" i="1" spc="42" sz="4200">
                  <a:solidFill>
                    <a:srgbClr val="EA502A"/>
                  </a:solidFill>
                  <a:latin typeface="Iowan Old Style"/>
                  <a:ea typeface="Iowan Old Style"/>
                  <a:cs typeface="Iowan Old Style"/>
                  <a:sym typeface="Iowan Old Style"/>
                </a:defRPr>
              </a:lvl1pPr>
            </a:lstStyle>
            <a:p>
              <a:pPr/>
              <a:r>
                <a:t>132 Posts</a:t>
              </a:r>
            </a:p>
          </p:txBody>
        </p:sp>
        <p:grpSp>
          <p:nvGrpSpPr>
            <p:cNvPr id="167" name="404 Posts"/>
            <p:cNvGrpSpPr/>
            <p:nvPr/>
          </p:nvGrpSpPr>
          <p:grpSpPr>
            <a:xfrm>
              <a:off x="7579649" y="2402823"/>
              <a:ext cx="3987342" cy="2502785"/>
              <a:chOff x="0" y="0"/>
              <a:chExt cx="3987340" cy="2502783"/>
            </a:xfrm>
          </p:grpSpPr>
          <p:sp>
            <p:nvSpPr>
              <p:cNvPr id="165" name="Shape"/>
              <p:cNvSpPr/>
              <p:nvPr/>
            </p:nvSpPr>
            <p:spPr>
              <a:xfrm>
                <a:off x="85" y="0"/>
                <a:ext cx="3987256" cy="250278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64" h="21600" fill="norm" stroke="1" extrusionOk="0">
                    <a:moveTo>
                      <a:pt x="12587" y="0"/>
                    </a:moveTo>
                    <a:cubicBezTo>
                      <a:pt x="8555" y="0"/>
                      <a:pt x="6723" y="2256"/>
                      <a:pt x="6086" y="3315"/>
                    </a:cubicBezTo>
                    <a:cubicBezTo>
                      <a:pt x="5935" y="3565"/>
                      <a:pt x="5683" y="3543"/>
                      <a:pt x="5548" y="3269"/>
                    </a:cubicBezTo>
                    <a:cubicBezTo>
                      <a:pt x="5210" y="2580"/>
                      <a:pt x="4579" y="1527"/>
                      <a:pt x="3884" y="1527"/>
                    </a:cubicBezTo>
                    <a:cubicBezTo>
                      <a:pt x="2850" y="1527"/>
                      <a:pt x="3652" y="4548"/>
                      <a:pt x="3652" y="4548"/>
                    </a:cubicBezTo>
                    <a:cubicBezTo>
                      <a:pt x="3652" y="4548"/>
                      <a:pt x="2493" y="5921"/>
                      <a:pt x="2229" y="7581"/>
                    </a:cubicBezTo>
                    <a:cubicBezTo>
                      <a:pt x="2033" y="8805"/>
                      <a:pt x="641" y="8562"/>
                      <a:pt x="364" y="8562"/>
                    </a:cubicBezTo>
                    <a:cubicBezTo>
                      <a:pt x="-65" y="8562"/>
                      <a:pt x="-90" y="9711"/>
                      <a:pt x="162" y="10817"/>
                    </a:cubicBezTo>
                    <a:cubicBezTo>
                      <a:pt x="414" y="11924"/>
                      <a:pt x="1121" y="12374"/>
                      <a:pt x="1121" y="12374"/>
                    </a:cubicBezTo>
                    <a:cubicBezTo>
                      <a:pt x="995" y="12579"/>
                      <a:pt x="940" y="12757"/>
                      <a:pt x="1397" y="13358"/>
                    </a:cubicBezTo>
                    <a:cubicBezTo>
                      <a:pt x="1708" y="13767"/>
                      <a:pt x="2573" y="15312"/>
                      <a:pt x="4854" y="16551"/>
                    </a:cubicBezTo>
                    <a:cubicBezTo>
                      <a:pt x="5082" y="16675"/>
                      <a:pt x="5218" y="17057"/>
                      <a:pt x="5167" y="17439"/>
                    </a:cubicBezTo>
                    <a:lnTo>
                      <a:pt x="4702" y="20912"/>
                    </a:lnTo>
                    <a:cubicBezTo>
                      <a:pt x="4655" y="21267"/>
                      <a:pt x="4822" y="21600"/>
                      <a:pt x="5046" y="21600"/>
                    </a:cubicBezTo>
                    <a:lnTo>
                      <a:pt x="6770" y="21600"/>
                    </a:lnTo>
                    <a:cubicBezTo>
                      <a:pt x="6952" y="21600"/>
                      <a:pt x="7117" y="21432"/>
                      <a:pt x="7195" y="21165"/>
                    </a:cubicBezTo>
                    <a:lnTo>
                      <a:pt x="8037" y="18272"/>
                    </a:lnTo>
                    <a:cubicBezTo>
                      <a:pt x="8124" y="17974"/>
                      <a:pt x="8318" y="17798"/>
                      <a:pt x="8520" y="17839"/>
                    </a:cubicBezTo>
                    <a:cubicBezTo>
                      <a:pt x="9682" y="18075"/>
                      <a:pt x="11029" y="18218"/>
                      <a:pt x="12587" y="18218"/>
                    </a:cubicBezTo>
                    <a:cubicBezTo>
                      <a:pt x="13307" y="18218"/>
                      <a:pt x="13973" y="18115"/>
                      <a:pt x="14586" y="17928"/>
                    </a:cubicBezTo>
                    <a:cubicBezTo>
                      <a:pt x="14785" y="17867"/>
                      <a:pt x="14987" y="18016"/>
                      <a:pt x="15087" y="18304"/>
                    </a:cubicBezTo>
                    <a:lnTo>
                      <a:pt x="16087" y="21210"/>
                    </a:lnTo>
                    <a:cubicBezTo>
                      <a:pt x="16170" y="21452"/>
                      <a:pt x="16326" y="21600"/>
                      <a:pt x="16497" y="21600"/>
                    </a:cubicBezTo>
                    <a:lnTo>
                      <a:pt x="18243" y="21600"/>
                    </a:lnTo>
                    <a:cubicBezTo>
                      <a:pt x="18466" y="21600"/>
                      <a:pt x="18632" y="21267"/>
                      <a:pt x="18585" y="20912"/>
                    </a:cubicBezTo>
                    <a:lnTo>
                      <a:pt x="17934" y="16027"/>
                    </a:lnTo>
                    <a:cubicBezTo>
                      <a:pt x="17898" y="15757"/>
                      <a:pt x="17954" y="15477"/>
                      <a:pt x="18081" y="15293"/>
                    </a:cubicBezTo>
                    <a:cubicBezTo>
                      <a:pt x="19709" y="12937"/>
                      <a:pt x="20209" y="9534"/>
                      <a:pt x="19579" y="6535"/>
                    </a:cubicBezTo>
                    <a:cubicBezTo>
                      <a:pt x="19542" y="6361"/>
                      <a:pt x="19606" y="6175"/>
                      <a:pt x="19716" y="6132"/>
                    </a:cubicBezTo>
                    <a:cubicBezTo>
                      <a:pt x="20422" y="5855"/>
                      <a:pt x="21510" y="5137"/>
                      <a:pt x="21057" y="3409"/>
                    </a:cubicBezTo>
                    <a:cubicBezTo>
                      <a:pt x="21016" y="3254"/>
                      <a:pt x="20894" y="3213"/>
                      <a:pt x="20817" y="3325"/>
                    </a:cubicBezTo>
                    <a:cubicBezTo>
                      <a:pt x="20744" y="3432"/>
                      <a:pt x="20690" y="3550"/>
                      <a:pt x="20648" y="3659"/>
                    </a:cubicBezTo>
                    <a:cubicBezTo>
                      <a:pt x="20608" y="3765"/>
                      <a:pt x="20510" y="3756"/>
                      <a:pt x="20481" y="3640"/>
                    </a:cubicBezTo>
                    <a:cubicBezTo>
                      <a:pt x="20393" y="3281"/>
                      <a:pt x="20178" y="2828"/>
                      <a:pt x="19658" y="2927"/>
                    </a:cubicBezTo>
                    <a:cubicBezTo>
                      <a:pt x="19214" y="3013"/>
                      <a:pt x="19022" y="3455"/>
                      <a:pt x="18950" y="3944"/>
                    </a:cubicBezTo>
                    <a:cubicBezTo>
                      <a:pt x="18926" y="4113"/>
                      <a:pt x="18794" y="4163"/>
                      <a:pt x="18727" y="4027"/>
                    </a:cubicBezTo>
                    <a:cubicBezTo>
                      <a:pt x="17574" y="1683"/>
                      <a:pt x="15528" y="0"/>
                      <a:pt x="12587" y="0"/>
                    </a:cubicBezTo>
                    <a:close/>
                    <a:moveTo>
                      <a:pt x="12448" y="1027"/>
                    </a:moveTo>
                    <a:cubicBezTo>
                      <a:pt x="13136" y="1027"/>
                      <a:pt x="13772" y="1163"/>
                      <a:pt x="14343" y="1427"/>
                    </a:cubicBezTo>
                    <a:cubicBezTo>
                      <a:pt x="14395" y="1452"/>
                      <a:pt x="14423" y="1545"/>
                      <a:pt x="14402" y="1626"/>
                    </a:cubicBezTo>
                    <a:lnTo>
                      <a:pt x="14271" y="2126"/>
                    </a:lnTo>
                    <a:cubicBezTo>
                      <a:pt x="14254" y="2195"/>
                      <a:pt x="14208" y="2230"/>
                      <a:pt x="14164" y="2210"/>
                    </a:cubicBezTo>
                    <a:cubicBezTo>
                      <a:pt x="13649" y="1978"/>
                      <a:pt x="13073" y="1858"/>
                      <a:pt x="12448" y="1858"/>
                    </a:cubicBezTo>
                    <a:cubicBezTo>
                      <a:pt x="11524" y="1858"/>
                      <a:pt x="10708" y="2034"/>
                      <a:pt x="10012" y="2382"/>
                    </a:cubicBezTo>
                    <a:cubicBezTo>
                      <a:pt x="9968" y="2404"/>
                      <a:pt x="9920" y="2371"/>
                      <a:pt x="9902" y="2301"/>
                    </a:cubicBezTo>
                    <a:lnTo>
                      <a:pt x="9773" y="1801"/>
                    </a:lnTo>
                    <a:cubicBezTo>
                      <a:pt x="9752" y="1721"/>
                      <a:pt x="9776" y="1628"/>
                      <a:pt x="9827" y="1602"/>
                    </a:cubicBezTo>
                    <a:cubicBezTo>
                      <a:pt x="10483" y="1268"/>
                      <a:pt x="11341" y="1027"/>
                      <a:pt x="12448" y="1027"/>
                    </a:cubicBezTo>
                    <a:close/>
                    <a:moveTo>
                      <a:pt x="19754" y="3828"/>
                    </a:moveTo>
                    <a:cubicBezTo>
                      <a:pt x="19782" y="3821"/>
                      <a:pt x="19813" y="3823"/>
                      <a:pt x="19842" y="3836"/>
                    </a:cubicBezTo>
                    <a:cubicBezTo>
                      <a:pt x="19958" y="3890"/>
                      <a:pt x="20023" y="4100"/>
                      <a:pt x="19987" y="4307"/>
                    </a:cubicBezTo>
                    <a:cubicBezTo>
                      <a:pt x="19929" y="4638"/>
                      <a:pt x="19691" y="4699"/>
                      <a:pt x="19691" y="4699"/>
                    </a:cubicBezTo>
                    <a:cubicBezTo>
                      <a:pt x="19691" y="4699"/>
                      <a:pt x="19502" y="4478"/>
                      <a:pt x="19565" y="4113"/>
                    </a:cubicBezTo>
                    <a:cubicBezTo>
                      <a:pt x="19592" y="3958"/>
                      <a:pt x="19669" y="3850"/>
                      <a:pt x="19754" y="382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328DCF">
                      <a:alpha val="71029"/>
                    </a:srgbClr>
                  </a:gs>
                  <a:gs pos="100000">
                    <a:srgbClr val="F7282B">
                      <a:alpha val="29537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spcBef>
                    <a:spcPts val="0"/>
                  </a:spcBef>
                  <a:defRPr spc="0" sz="4800">
                    <a:solidFill>
                      <a:srgbClr val="FFFFFF"/>
                    </a:solidFill>
                    <a:latin typeface="DIN Alternate"/>
                    <a:ea typeface="DIN Alternate"/>
                    <a:cs typeface="DIN Alternate"/>
                    <a:sym typeface="DIN Alternate"/>
                  </a:defRPr>
                </a:pPr>
              </a:p>
            </p:txBody>
          </p:sp>
          <p:sp>
            <p:nvSpPr>
              <p:cNvPr id="166" name="404 Posts"/>
              <p:cNvSpPr txBox="1"/>
              <p:nvPr/>
            </p:nvSpPr>
            <p:spPr>
              <a:xfrm>
                <a:off x="0" y="844991"/>
                <a:ext cx="3987149" cy="8128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 algn="ctr">
                  <a:spcBef>
                    <a:spcPts val="0"/>
                  </a:spcBef>
                  <a:defRPr spc="0" sz="4800">
                    <a:solidFill>
                      <a:srgbClr val="FFFFFF"/>
                    </a:solidFill>
                    <a:latin typeface="DIN Alternate"/>
                    <a:ea typeface="DIN Alternate"/>
                    <a:cs typeface="DIN Alternate"/>
                    <a:sym typeface="DIN Alternate"/>
                  </a:defRPr>
                </a:lvl1pPr>
              </a:lstStyle>
              <a:p>
                <a:pPr/>
                <a:r>
                  <a:t>404 Posts</a:t>
                </a:r>
              </a:p>
            </p:txBody>
          </p:sp>
        </p:grpSp>
        <p:sp>
          <p:nvSpPr>
            <p:cNvPr id="168" name="Baseline model accuracy = 272 / 404 = 0.6733"/>
            <p:cNvSpPr txBox="1"/>
            <p:nvPr/>
          </p:nvSpPr>
          <p:spPr>
            <a:xfrm>
              <a:off x="1352472" y="7179846"/>
              <a:ext cx="10052122" cy="723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1" i="1" spc="36" sz="3600" u="sng">
                  <a:latin typeface="Iowan Old Style"/>
                  <a:ea typeface="Iowan Old Style"/>
                  <a:cs typeface="Iowan Old Style"/>
                  <a:sym typeface="Iowan Old Style"/>
                </a:defRPr>
              </a:lvl1pPr>
            </a:lstStyle>
            <a:p>
              <a:pPr/>
              <a:r>
                <a:t>Baseline model accuracy = 272 / 404 = 0.6733 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Line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defTabSz="182880">
              <a:spcBef>
                <a:spcPts val="0"/>
              </a:spcBef>
              <a:buSzTx/>
              <a:buNone/>
              <a:defRPr sz="48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172" name="LOGISTIC REGRESSION &amp; NAIVE BAYES MODEL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3305">
              <a:spcBef>
                <a:spcPts val="2100"/>
              </a:spcBef>
              <a:defRPr sz="4800"/>
            </a:lvl1pPr>
          </a:lstStyle>
          <a:p>
            <a:pPr/>
            <a:r>
              <a:t>LOGISTIC REGRESSION &amp; NAIVE BAYES MODELS</a:t>
            </a:r>
          </a:p>
        </p:txBody>
      </p:sp>
      <p:graphicFrame>
        <p:nvGraphicFramePr>
          <p:cNvPr id="173" name="Table"/>
          <p:cNvGraphicFramePr/>
          <p:nvPr/>
        </p:nvGraphicFramePr>
        <p:xfrm>
          <a:off x="400050" y="2171700"/>
          <a:ext cx="11925300" cy="7226300"/>
        </p:xfrm>
        <a:graphic xmlns:a="http://schemas.openxmlformats.org/drawingml/2006/main">
          <a:graphicData uri="http://schemas.openxmlformats.org/drawingml/2006/table">
            <a:tbl>
              <a:tblPr firstCol="1" firstRow="0" lastCol="0" lastRow="1" bandCol="0" bandRow="1" rtl="0">
                <a:tableStyleId>{4C3C2611-4C71-4FC5-86AE-919BDF0F9419}</a:tableStyleId>
              </a:tblPr>
              <a:tblGrid>
                <a:gridCol w="2385060"/>
                <a:gridCol w="2385060"/>
                <a:gridCol w="2385060"/>
                <a:gridCol w="2385060"/>
                <a:gridCol w="2385060"/>
              </a:tblGrid>
              <a:tr h="1204383">
                <a:tc rowSpan="2">
                  <a:txBody>
                    <a:bodyPr/>
                    <a:lstStyle/>
                    <a:p>
                      <a:pPr algn="ctr" defTabSz="457200">
                        <a:defRPr sz="2800">
                          <a:solidFill>
                            <a:srgbClr val="FFFFFF"/>
                          </a:solidFill>
                          <a:sym typeface="DIN Condensed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A6BBBB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FFFFFF"/>
                          </a:solidFill>
                          <a:latin typeface="DIN Alternate"/>
                          <a:ea typeface="DIN Alternate"/>
                          <a:cs typeface="DIN Alternate"/>
                        </a:rPr>
                        <a:t>Count Vectorizer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  <a:lnB w="12700">
                      <a:solidFill>
                        <a:srgbClr val="EBEBEB"/>
                      </a:solidFill>
                      <a:miter lim="400000"/>
                    </a:lnB>
                    <a:solidFill>
                      <a:srgbClr val="A6BBBB"/>
                    </a:solidFill>
                  </a:tcPr>
                </a:tc>
                <a:tc hMerge="1">
                  <a:tcPr/>
                </a:tc>
                <a:tc gridSpan="2"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FFFFFF"/>
                          </a:solidFill>
                          <a:latin typeface="DIN Alternate"/>
                          <a:ea typeface="DIN Alternate"/>
                          <a:cs typeface="DIN Alternate"/>
                        </a:rPr>
                        <a:t>TF-IDF Vectorizer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  <a:lnB w="12700">
                      <a:solidFill>
                        <a:srgbClr val="EBEBEB"/>
                      </a:solidFill>
                      <a:miter lim="400000"/>
                    </a:lnB>
                    <a:solidFill>
                      <a:srgbClr val="A6BBBB"/>
                    </a:solidFill>
                  </a:tcPr>
                </a:tc>
                <a:tc hMerge="1">
                  <a:tcPr/>
                </a:tc>
              </a:tr>
              <a:tr h="1204383">
                <a:tc vMerge="1">
                  <a:tcPr/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FFFFFF"/>
                          </a:solidFill>
                          <a:latin typeface="DIN Alternate"/>
                          <a:ea typeface="DIN Alternate"/>
                          <a:cs typeface="DIN Alternate"/>
                        </a:rPr>
                        <a:t>Training Set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EBEBEB"/>
                      </a:solidFill>
                      <a:miter lim="400000"/>
                    </a:lnT>
                    <a:lnB w="12700">
                      <a:miter lim="400000"/>
                    </a:lnB>
                    <a:solidFill>
                      <a:srgbClr val="A6BBBB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FFFFFF"/>
                          </a:solidFill>
                          <a:latin typeface="DIN Alternate"/>
                          <a:ea typeface="DIN Alternate"/>
                          <a:cs typeface="DIN Alternate"/>
                        </a:rPr>
                        <a:t>Testing Set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EBEBEB"/>
                      </a:solidFill>
                      <a:miter lim="400000"/>
                    </a:lnT>
                    <a:lnB w="12700">
                      <a:miter lim="400000"/>
                    </a:lnB>
                    <a:solidFill>
                      <a:srgbClr val="A6BBBB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FFFFFF"/>
                          </a:solidFill>
                          <a:latin typeface="DIN Alternate"/>
                          <a:ea typeface="DIN Alternate"/>
                          <a:cs typeface="DIN Alternate"/>
                        </a:rPr>
                        <a:t>Training Set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EBEBEB"/>
                      </a:solidFill>
                      <a:miter lim="400000"/>
                    </a:lnT>
                    <a:lnB w="12700">
                      <a:miter lim="400000"/>
                    </a:lnB>
                    <a:solidFill>
                      <a:srgbClr val="A6BBBB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FFFFFF"/>
                          </a:solidFill>
                          <a:latin typeface="DIN Alternate"/>
                          <a:ea typeface="DIN Alternate"/>
                          <a:cs typeface="DIN Alternate"/>
                        </a:rPr>
                        <a:t>Testing Set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EBEBEB"/>
                      </a:solidFill>
                      <a:miter lim="400000"/>
                    </a:lnT>
                    <a:lnB w="12700">
                      <a:miter lim="400000"/>
                    </a:lnB>
                    <a:solidFill>
                      <a:srgbClr val="A6BBBB"/>
                    </a:solidFill>
                  </a:tcPr>
                </a:tc>
              </a:tr>
              <a:tr h="1204383"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5C5C5C"/>
                          </a:solidFill>
                          <a:sym typeface="DIN Condensed"/>
                        </a:rPr>
                        <a:t>Logistic Regression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5C5C5C"/>
                          </a:solidFill>
                          <a:sym typeface="DIN Condensed"/>
                        </a:rPr>
                        <a:t>0.9967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F6362D"/>
                          </a:solidFill>
                          <a:sym typeface="DIN Condensed"/>
                        </a:rPr>
                        <a:t>0.7492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5C5C5C"/>
                          </a:solidFill>
                          <a:sym typeface="DIN Condensed"/>
                        </a:rPr>
                        <a:t>0.8581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5C5C5C"/>
                          </a:solidFill>
                          <a:sym typeface="DIN Condensed"/>
                        </a:rPr>
                        <a:t>0.7294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</a:tcPr>
                </a:tc>
              </a:tr>
              <a:tr h="1204383"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5C5C5C"/>
                          </a:solidFill>
                          <a:sym typeface="DIN Condensed"/>
                        </a:rPr>
                        <a:t>Naive Bayes Multinomial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5C5C5C"/>
                          </a:solidFill>
                          <a:sym typeface="DIN Condensed"/>
                        </a:rPr>
                        <a:t>0.9208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5C5C5C"/>
                          </a:solidFill>
                          <a:sym typeface="DIN Condensed"/>
                        </a:rPr>
                        <a:t>0.6634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2800">
                          <a:sym typeface="DIN Condensed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2800">
                          <a:sym typeface="DIN Condensed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</a:tr>
              <a:tr h="1204383"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5C5C5C"/>
                          </a:solidFill>
                          <a:sym typeface="DIN Condensed"/>
                        </a:rPr>
                        <a:t>Naive Bayes Gaussian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2800">
                          <a:sym typeface="DIN Condensed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2800">
                          <a:sym typeface="DIN Condensed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5C5C5C"/>
                          </a:solidFill>
                          <a:sym typeface="DIN Condensed"/>
                        </a:rPr>
                        <a:t>0.9802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5C5C5C"/>
                          </a:solidFill>
                          <a:sym typeface="DIN Condensed"/>
                        </a:rPr>
                        <a:t>0.6535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204383">
                <a:tc>
                  <a:txBody>
                    <a:bodyPr/>
                    <a:lstStyle/>
                    <a:p>
                      <a:pPr algn="ctr">
                        <a:defRPr sz="2800">
                          <a:sym typeface="DIN Condensed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2800">
                          <a:sym typeface="DIN Condensed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2800">
                          <a:sym typeface="DIN Condensed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2800">
                          <a:sym typeface="DIN Condensed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2800">
                          <a:sym typeface="DIN Condensed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  <p:grpSp>
        <p:nvGrpSpPr>
          <p:cNvPr id="176" name="0.6733"/>
          <p:cNvGrpSpPr/>
          <p:nvPr/>
        </p:nvGrpSpPr>
        <p:grpSpPr>
          <a:xfrm>
            <a:off x="399900" y="2452016"/>
            <a:ext cx="2364533" cy="1780925"/>
            <a:chOff x="0" y="-6"/>
            <a:chExt cx="2364532" cy="1780924"/>
          </a:xfrm>
        </p:grpSpPr>
        <p:sp>
          <p:nvSpPr>
            <p:cNvPr id="174" name="Shape"/>
            <p:cNvSpPr/>
            <p:nvPr/>
          </p:nvSpPr>
          <p:spPr>
            <a:xfrm>
              <a:off x="-1" y="-8"/>
              <a:ext cx="2364469" cy="17809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0" h="21192" fill="norm" stroke="1" extrusionOk="0">
                  <a:moveTo>
                    <a:pt x="17338" y="0"/>
                  </a:moveTo>
                  <a:cubicBezTo>
                    <a:pt x="17184" y="-1"/>
                    <a:pt x="17026" y="7"/>
                    <a:pt x="16863" y="24"/>
                  </a:cubicBezTo>
                  <a:cubicBezTo>
                    <a:pt x="14606" y="265"/>
                    <a:pt x="14522" y="3352"/>
                    <a:pt x="14539" y="4168"/>
                  </a:cubicBezTo>
                  <a:cubicBezTo>
                    <a:pt x="14541" y="4260"/>
                    <a:pt x="14481" y="4330"/>
                    <a:pt x="14411" y="4320"/>
                  </a:cubicBezTo>
                  <a:cubicBezTo>
                    <a:pt x="14232" y="4292"/>
                    <a:pt x="13926" y="4358"/>
                    <a:pt x="13804" y="5056"/>
                  </a:cubicBezTo>
                  <a:cubicBezTo>
                    <a:pt x="13742" y="5414"/>
                    <a:pt x="13780" y="5842"/>
                    <a:pt x="13857" y="6244"/>
                  </a:cubicBezTo>
                  <a:cubicBezTo>
                    <a:pt x="13883" y="6381"/>
                    <a:pt x="13856" y="6527"/>
                    <a:pt x="13779" y="6627"/>
                  </a:cubicBezTo>
                  <a:cubicBezTo>
                    <a:pt x="12987" y="7643"/>
                    <a:pt x="10776" y="8319"/>
                    <a:pt x="8310" y="8841"/>
                  </a:cubicBezTo>
                  <a:cubicBezTo>
                    <a:pt x="8211" y="8862"/>
                    <a:pt x="8112" y="8810"/>
                    <a:pt x="8054" y="8703"/>
                  </a:cubicBezTo>
                  <a:cubicBezTo>
                    <a:pt x="7971" y="8549"/>
                    <a:pt x="7886" y="8424"/>
                    <a:pt x="7798" y="8336"/>
                  </a:cubicBezTo>
                  <a:cubicBezTo>
                    <a:pt x="7727" y="8264"/>
                    <a:pt x="7633" y="8237"/>
                    <a:pt x="7545" y="8261"/>
                  </a:cubicBezTo>
                  <a:cubicBezTo>
                    <a:pt x="7040" y="8396"/>
                    <a:pt x="6790" y="8497"/>
                    <a:pt x="6586" y="8791"/>
                  </a:cubicBezTo>
                  <a:cubicBezTo>
                    <a:pt x="6506" y="8905"/>
                    <a:pt x="6372" y="8930"/>
                    <a:pt x="6258" y="8890"/>
                  </a:cubicBezTo>
                  <a:cubicBezTo>
                    <a:pt x="6044" y="8815"/>
                    <a:pt x="5602" y="8774"/>
                    <a:pt x="4759" y="9083"/>
                  </a:cubicBezTo>
                  <a:cubicBezTo>
                    <a:pt x="3289" y="9623"/>
                    <a:pt x="1479" y="12638"/>
                    <a:pt x="3692" y="17008"/>
                  </a:cubicBezTo>
                  <a:cubicBezTo>
                    <a:pt x="3742" y="17106"/>
                    <a:pt x="3660" y="17226"/>
                    <a:pt x="3580" y="17173"/>
                  </a:cubicBezTo>
                  <a:cubicBezTo>
                    <a:pt x="3480" y="17107"/>
                    <a:pt x="3373" y="17049"/>
                    <a:pt x="3248" y="17008"/>
                  </a:cubicBezTo>
                  <a:cubicBezTo>
                    <a:pt x="2672" y="16817"/>
                    <a:pt x="2147" y="17532"/>
                    <a:pt x="2066" y="18125"/>
                  </a:cubicBezTo>
                  <a:cubicBezTo>
                    <a:pt x="1985" y="18717"/>
                    <a:pt x="1466" y="19287"/>
                    <a:pt x="1030" y="19447"/>
                  </a:cubicBezTo>
                  <a:cubicBezTo>
                    <a:pt x="745" y="19551"/>
                    <a:pt x="601" y="19831"/>
                    <a:pt x="536" y="20012"/>
                  </a:cubicBezTo>
                  <a:cubicBezTo>
                    <a:pt x="504" y="20099"/>
                    <a:pt x="434" y="20154"/>
                    <a:pt x="361" y="20146"/>
                  </a:cubicBezTo>
                  <a:cubicBezTo>
                    <a:pt x="216" y="20131"/>
                    <a:pt x="0" y="20176"/>
                    <a:pt x="0" y="20586"/>
                  </a:cubicBezTo>
                  <a:cubicBezTo>
                    <a:pt x="0" y="21201"/>
                    <a:pt x="1520" y="21134"/>
                    <a:pt x="2353" y="21134"/>
                  </a:cubicBezTo>
                  <a:cubicBezTo>
                    <a:pt x="3186" y="21134"/>
                    <a:pt x="3178" y="20359"/>
                    <a:pt x="3531" y="20359"/>
                  </a:cubicBezTo>
                  <a:cubicBezTo>
                    <a:pt x="3884" y="20359"/>
                    <a:pt x="4908" y="21156"/>
                    <a:pt x="5956" y="21156"/>
                  </a:cubicBezTo>
                  <a:cubicBezTo>
                    <a:pt x="7004" y="21156"/>
                    <a:pt x="5747" y="21156"/>
                    <a:pt x="9170" y="21156"/>
                  </a:cubicBezTo>
                  <a:cubicBezTo>
                    <a:pt x="10984" y="21156"/>
                    <a:pt x="10988" y="19548"/>
                    <a:pt x="10592" y="18037"/>
                  </a:cubicBezTo>
                  <a:cubicBezTo>
                    <a:pt x="10553" y="17888"/>
                    <a:pt x="10642" y="17734"/>
                    <a:pt x="10762" y="17742"/>
                  </a:cubicBezTo>
                  <a:cubicBezTo>
                    <a:pt x="11100" y="17764"/>
                    <a:pt x="11458" y="17753"/>
                    <a:pt x="11826" y="17689"/>
                  </a:cubicBezTo>
                  <a:cubicBezTo>
                    <a:pt x="11915" y="17674"/>
                    <a:pt x="11999" y="17751"/>
                    <a:pt x="12016" y="17868"/>
                  </a:cubicBezTo>
                  <a:cubicBezTo>
                    <a:pt x="12285" y="19718"/>
                    <a:pt x="13061" y="21599"/>
                    <a:pt x="14512" y="21048"/>
                  </a:cubicBezTo>
                  <a:cubicBezTo>
                    <a:pt x="15083" y="21296"/>
                    <a:pt x="15499" y="21198"/>
                    <a:pt x="15749" y="20949"/>
                  </a:cubicBezTo>
                  <a:cubicBezTo>
                    <a:pt x="16298" y="21270"/>
                    <a:pt x="16674" y="20792"/>
                    <a:pt x="16356" y="20439"/>
                  </a:cubicBezTo>
                  <a:cubicBezTo>
                    <a:pt x="16054" y="20103"/>
                    <a:pt x="15486" y="19298"/>
                    <a:pt x="14573" y="19299"/>
                  </a:cubicBezTo>
                  <a:cubicBezTo>
                    <a:pt x="14475" y="19299"/>
                    <a:pt x="14390" y="19209"/>
                    <a:pt x="14371" y="19084"/>
                  </a:cubicBezTo>
                  <a:cubicBezTo>
                    <a:pt x="14277" y="18494"/>
                    <a:pt x="14527" y="17143"/>
                    <a:pt x="14662" y="15972"/>
                  </a:cubicBezTo>
                  <a:cubicBezTo>
                    <a:pt x="14676" y="15852"/>
                    <a:pt x="14715" y="15741"/>
                    <a:pt x="14777" y="15651"/>
                  </a:cubicBezTo>
                  <a:cubicBezTo>
                    <a:pt x="15000" y="15325"/>
                    <a:pt x="15213" y="14954"/>
                    <a:pt x="15412" y="14529"/>
                  </a:cubicBezTo>
                  <a:cubicBezTo>
                    <a:pt x="15469" y="14408"/>
                    <a:pt x="15604" y="14409"/>
                    <a:pt x="15656" y="14533"/>
                  </a:cubicBezTo>
                  <a:cubicBezTo>
                    <a:pt x="15799" y="14870"/>
                    <a:pt x="15975" y="15184"/>
                    <a:pt x="16192" y="15439"/>
                  </a:cubicBezTo>
                  <a:cubicBezTo>
                    <a:pt x="16266" y="15526"/>
                    <a:pt x="16318" y="15639"/>
                    <a:pt x="16337" y="15765"/>
                  </a:cubicBezTo>
                  <a:cubicBezTo>
                    <a:pt x="16585" y="17373"/>
                    <a:pt x="18080" y="20842"/>
                    <a:pt x="19101" y="20942"/>
                  </a:cubicBezTo>
                  <a:cubicBezTo>
                    <a:pt x="20107" y="20917"/>
                    <a:pt x="20135" y="21172"/>
                    <a:pt x="20508" y="21173"/>
                  </a:cubicBezTo>
                  <a:cubicBezTo>
                    <a:pt x="20743" y="21174"/>
                    <a:pt x="20862" y="20793"/>
                    <a:pt x="20628" y="20540"/>
                  </a:cubicBezTo>
                  <a:cubicBezTo>
                    <a:pt x="20609" y="20519"/>
                    <a:pt x="20620" y="20478"/>
                    <a:pt x="20645" y="20478"/>
                  </a:cubicBezTo>
                  <a:cubicBezTo>
                    <a:pt x="20759" y="20479"/>
                    <a:pt x="20848" y="20482"/>
                    <a:pt x="20899" y="20485"/>
                  </a:cubicBezTo>
                  <a:cubicBezTo>
                    <a:pt x="20930" y="20486"/>
                    <a:pt x="20958" y="20504"/>
                    <a:pt x="20977" y="20535"/>
                  </a:cubicBezTo>
                  <a:cubicBezTo>
                    <a:pt x="21021" y="20606"/>
                    <a:pt x="21114" y="20741"/>
                    <a:pt x="21241" y="20815"/>
                  </a:cubicBezTo>
                  <a:cubicBezTo>
                    <a:pt x="21415" y="20916"/>
                    <a:pt x="21600" y="20710"/>
                    <a:pt x="21553" y="20469"/>
                  </a:cubicBezTo>
                  <a:cubicBezTo>
                    <a:pt x="21517" y="20281"/>
                    <a:pt x="21459" y="20059"/>
                    <a:pt x="21408" y="19878"/>
                  </a:cubicBezTo>
                  <a:cubicBezTo>
                    <a:pt x="21348" y="19662"/>
                    <a:pt x="21223" y="19489"/>
                    <a:pt x="21061" y="19398"/>
                  </a:cubicBezTo>
                  <a:cubicBezTo>
                    <a:pt x="20606" y="19143"/>
                    <a:pt x="20185" y="18944"/>
                    <a:pt x="19469" y="18789"/>
                  </a:cubicBezTo>
                  <a:cubicBezTo>
                    <a:pt x="19345" y="18762"/>
                    <a:pt x="19240" y="18647"/>
                    <a:pt x="19204" y="18490"/>
                  </a:cubicBezTo>
                  <a:cubicBezTo>
                    <a:pt x="19002" y="17615"/>
                    <a:pt x="19276" y="15944"/>
                    <a:pt x="18469" y="14355"/>
                  </a:cubicBezTo>
                  <a:cubicBezTo>
                    <a:pt x="18330" y="13193"/>
                    <a:pt x="18240" y="12130"/>
                    <a:pt x="17985" y="11219"/>
                  </a:cubicBezTo>
                  <a:cubicBezTo>
                    <a:pt x="17946" y="11077"/>
                    <a:pt x="18017" y="10926"/>
                    <a:pt x="18132" y="10909"/>
                  </a:cubicBezTo>
                  <a:cubicBezTo>
                    <a:pt x="19469" y="10712"/>
                    <a:pt x="20004" y="9093"/>
                    <a:pt x="20031" y="8149"/>
                  </a:cubicBezTo>
                  <a:cubicBezTo>
                    <a:pt x="20067" y="6948"/>
                    <a:pt x="21518" y="5148"/>
                    <a:pt x="21235" y="3532"/>
                  </a:cubicBezTo>
                  <a:cubicBezTo>
                    <a:pt x="20969" y="2017"/>
                    <a:pt x="19647" y="16"/>
                    <a:pt x="17338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328DCF"/>
                </a:gs>
                <a:gs pos="100000">
                  <a:srgbClr val="F7282B">
                    <a:alpha val="41585"/>
                  </a:srgb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spcBef>
                  <a:spcPts val="0"/>
                </a:spcBef>
                <a:defRPr spc="0" sz="2400">
                  <a:solidFill>
                    <a:srgbClr val="FFFFFF"/>
                  </a:solidFill>
                  <a:latin typeface="DIN Alternate"/>
                  <a:ea typeface="DIN Alternate"/>
                  <a:cs typeface="DIN Alternate"/>
                  <a:sym typeface="DIN Alternate"/>
                </a:defRPr>
              </a:pPr>
            </a:p>
          </p:txBody>
        </p:sp>
        <p:sp>
          <p:nvSpPr>
            <p:cNvPr id="175" name="0.6733"/>
            <p:cNvSpPr txBox="1"/>
            <p:nvPr/>
          </p:nvSpPr>
          <p:spPr>
            <a:xfrm>
              <a:off x="-1" y="661857"/>
              <a:ext cx="2364534" cy="457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spcBef>
                  <a:spcPts val="0"/>
                </a:spcBef>
                <a:defRPr spc="0" sz="2400">
                  <a:solidFill>
                    <a:srgbClr val="FFFFFF"/>
                  </a:solidFill>
                  <a:latin typeface="DIN Alternate"/>
                  <a:ea typeface="DIN Alternate"/>
                  <a:cs typeface="DIN Alternate"/>
                  <a:sym typeface="DIN Alternate"/>
                </a:defRPr>
              </a:lvl1pPr>
            </a:lstStyle>
            <a:p>
              <a:pPr/>
              <a:r>
                <a:t>           0.6733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Line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defTabSz="182880">
              <a:spcBef>
                <a:spcPts val="0"/>
              </a:spcBef>
              <a:buSzTx/>
              <a:buNone/>
              <a:defRPr sz="48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179" name="Decision Trees Model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3305">
              <a:spcBef>
                <a:spcPts val="2100"/>
              </a:spcBef>
              <a:defRPr sz="4800"/>
            </a:lvl1pPr>
          </a:lstStyle>
          <a:p>
            <a:pPr/>
            <a:r>
              <a:t>Decision Trees Models</a:t>
            </a:r>
          </a:p>
        </p:txBody>
      </p:sp>
      <p:grpSp>
        <p:nvGrpSpPr>
          <p:cNvPr id="184" name="Group"/>
          <p:cNvGrpSpPr/>
          <p:nvPr/>
        </p:nvGrpSpPr>
        <p:grpSpPr>
          <a:xfrm>
            <a:off x="673104" y="2069813"/>
            <a:ext cx="11656322" cy="7057317"/>
            <a:chOff x="25400" y="25400"/>
            <a:chExt cx="11656321" cy="7057315"/>
          </a:xfrm>
        </p:grpSpPr>
        <p:graphicFrame>
          <p:nvGraphicFramePr>
            <p:cNvPr id="180" name="Table"/>
            <p:cNvGraphicFramePr/>
            <p:nvPr/>
          </p:nvGraphicFramePr>
          <p:xfrm>
            <a:off x="25400" y="25400"/>
            <a:ext cx="11656322" cy="7057316"/>
          </p:xfrm>
          <a:graphic xmlns:a="http://schemas.openxmlformats.org/drawingml/2006/main">
            <a:graphicData uri="http://schemas.openxmlformats.org/drawingml/2006/table">
              <a:tbl>
                <a:tblPr firstCol="1" firstRow="0" lastCol="0" lastRow="0" bandCol="0" bandRow="1" rtl="0">
                  <a:tableStyleId>{4C3C2611-4C71-4FC5-86AE-919BDF0F9419}</a:tableStyleId>
                </a:tblPr>
                <a:tblGrid>
                  <a:gridCol w="2914079"/>
                  <a:gridCol w="2914079"/>
                  <a:gridCol w="2914079"/>
                  <a:gridCol w="2914079"/>
                </a:tblGrid>
                <a:tr h="1008187">
                  <a:tc rowSpan="2">
                    <a:txBody>
                      <a:bodyPr/>
                      <a:lstStyle/>
                      <a:p>
                        <a:pPr>
                          <a:spcBef>
                            <a:spcPts val="0"/>
                          </a:spcBef>
                          <a:defRPr spc="0" sz="2400">
                            <a:solidFill>
                              <a:srgbClr val="FFFFFF"/>
                            </a:solidFill>
                          </a:defRPr>
                        </a:pPr>
                      </a:p>
                    </a:txBody>
                    <a:tcPr marL="50800" marR="50800" marT="50800" marB="50800" anchor="ctr" anchorCtr="0" horzOverflow="overflow">
                      <a:lnT w="12700">
                        <a:miter lim="400000"/>
                      </a:lnT>
                      <a:lnB w="12700">
                        <a:miter lim="400000"/>
                      </a:lnB>
                      <a:solidFill>
                        <a:srgbClr val="A6BBBB"/>
                      </a:solidFill>
                    </a:tcPr>
                  </a:tc>
                  <a:tc gridSpan="2">
                    <a:txBody>
                      <a:bodyPr/>
                      <a:lstStyle/>
                      <a:p>
                        <a:pPr algn="ctr" defTabSz="457200">
                          <a:spcBef>
                            <a:spcPts val="0"/>
                          </a:spcBef>
                          <a:defRPr spc="0"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800">
                            <a:solidFill>
                              <a:srgbClr val="FFFFFF"/>
                            </a:solidFill>
                            <a:latin typeface="DIN Alternate"/>
                            <a:ea typeface="DIN Alternate"/>
                            <a:cs typeface="DIN Alternate"/>
                            <a:sym typeface="DIN Alternate"/>
                          </a:rPr>
                          <a:t>Accuracy</a:t>
                        </a:r>
                      </a:p>
                    </a:txBody>
                    <a:tcPr marL="50800" marR="50800" marT="50800" marB="50800" anchor="ctr" anchorCtr="0" horzOverflow="overflow">
                      <a:lnT w="12700">
                        <a:miter lim="400000"/>
                      </a:lnT>
                      <a:lnB w="12700">
                        <a:solidFill>
                          <a:srgbClr val="EBEBEB"/>
                        </a:solidFill>
                        <a:miter lim="400000"/>
                      </a:lnB>
                      <a:solidFill>
                        <a:srgbClr val="A6BBBB"/>
                      </a:solidFill>
                    </a:tcPr>
                  </a:tc>
                  <a:tc hMerge="1">
                    <a:tcPr/>
                  </a:tc>
                  <a:tc rowSpan="2">
                    <a:txBody>
                      <a:bodyPr/>
                      <a:lstStyle/>
                      <a:p>
                        <a:pPr algn="ctr" defTabSz="457200">
                          <a:spcBef>
                            <a:spcPts val="0"/>
                          </a:spcBef>
                          <a:defRPr spc="0"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800">
                            <a:solidFill>
                              <a:srgbClr val="FFFFFF"/>
                            </a:solidFill>
                            <a:latin typeface="DIN Alternate"/>
                            <a:ea typeface="DIN Alternate"/>
                            <a:cs typeface="DIN Alternate"/>
                            <a:sym typeface="DIN Alternate"/>
                          </a:rPr>
                          <a:t>Vectorizer</a:t>
                        </a:r>
                      </a:p>
                    </a:txBody>
                    <a:tcPr marL="50800" marR="50800" marT="50800" marB="50800" anchor="ctr" anchorCtr="0" horzOverflow="overflow">
                      <a:lnT w="12700">
                        <a:miter lim="400000"/>
                      </a:lnT>
                      <a:lnB w="12700">
                        <a:miter lim="400000"/>
                      </a:lnB>
                      <a:solidFill>
                        <a:srgbClr val="A6BBBB"/>
                      </a:solidFill>
                    </a:tcPr>
                  </a:tc>
                </a:tr>
                <a:tr h="1008187">
                  <a:tc vMerge="1">
                    <a:tcPr/>
                  </a:tc>
                  <a:tc>
                    <a:txBody>
                      <a:bodyPr/>
                      <a:lstStyle/>
                      <a:p>
                        <a:pPr algn="ctr" defTabSz="457200">
                          <a:spcBef>
                            <a:spcPts val="0"/>
                          </a:spcBef>
                          <a:defRPr spc="0"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800">
                            <a:solidFill>
                              <a:srgbClr val="FFFFFF"/>
                            </a:solidFill>
                            <a:latin typeface="DIN Alternate"/>
                            <a:ea typeface="DIN Alternate"/>
                            <a:cs typeface="DIN Alternate"/>
                            <a:sym typeface="DIN Alternate"/>
                          </a:rPr>
                          <a:t>Training Set</a:t>
                        </a:r>
                      </a:p>
                    </a:txBody>
                    <a:tcPr marL="50800" marR="50800" marT="50800" marB="50800" anchor="ctr" anchorCtr="0" horzOverflow="overflow">
                      <a:lnT w="12700">
                        <a:solidFill>
                          <a:srgbClr val="EBEBEB"/>
                        </a:solidFill>
                        <a:miter lim="400000"/>
                      </a:lnT>
                      <a:lnB w="12700">
                        <a:miter lim="400000"/>
                      </a:lnB>
                      <a:solidFill>
                        <a:srgbClr val="A6BBBB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457200">
                          <a:spcBef>
                            <a:spcPts val="0"/>
                          </a:spcBef>
                          <a:defRPr spc="0"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800">
                            <a:solidFill>
                              <a:srgbClr val="FFFFFF"/>
                            </a:solidFill>
                            <a:latin typeface="DIN Alternate"/>
                            <a:ea typeface="DIN Alternate"/>
                            <a:cs typeface="DIN Alternate"/>
                            <a:sym typeface="DIN Alternate"/>
                          </a:rPr>
                          <a:t>Testing Set</a:t>
                        </a:r>
                      </a:p>
                    </a:txBody>
                    <a:tcPr marL="50800" marR="50800" marT="50800" marB="50800" anchor="ctr" anchorCtr="0" horzOverflow="overflow">
                      <a:lnT w="12700">
                        <a:solidFill>
                          <a:srgbClr val="EBEBEB"/>
                        </a:solidFill>
                        <a:miter lim="400000"/>
                      </a:lnT>
                      <a:lnB w="12700">
                        <a:miter lim="400000"/>
                      </a:lnB>
                      <a:solidFill>
                        <a:srgbClr val="A6BBBB"/>
                      </a:solidFill>
                    </a:tcPr>
                  </a:tc>
                  <a:tc vMerge="1">
                    <a:tcPr/>
                  </a:tc>
                </a:tr>
                <a:tr h="1008187">
                  <a:tc rowSpan="2">
                    <a:txBody>
                      <a:bodyPr/>
                      <a:lstStyle/>
                      <a:p>
                        <a:pPr algn="ctr">
                          <a:spcBef>
                            <a:spcPts val="0"/>
                          </a:spcBef>
                          <a:defRPr spc="0"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800">
                            <a:solidFill>
                              <a:srgbClr val="5C5C5C"/>
                            </a:solidFill>
                          </a:rPr>
                          <a:t>Decision Trees</a:t>
                        </a:r>
                      </a:p>
                    </a:txBody>
                    <a:tcPr marL="50800" marR="50800" marT="50800" marB="50800" anchor="ctr" anchorCtr="0" horzOverflow="overflow">
                      <a:lnT w="12700">
                        <a:miter lim="400000"/>
                      </a:lnT>
                    </a:tcPr>
                  </a:tc>
                  <a:tc>
                    <a:txBody>
                      <a:bodyPr/>
                      <a:lstStyle/>
                      <a:p>
                        <a:pPr algn="ctr">
                          <a:spcBef>
                            <a:spcPts val="0"/>
                          </a:spcBef>
                          <a:defRPr spc="0"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800">
                            <a:solidFill>
                              <a:srgbClr val="5C5C5C"/>
                            </a:solidFill>
                          </a:rPr>
                          <a:t>1.0</a:t>
                        </a:r>
                      </a:p>
                    </a:txBody>
                    <a:tcPr marL="50800" marR="50800" marT="50800" marB="50800" anchor="ctr" anchorCtr="0" horzOverflow="overflow">
                      <a:lnT w="12700">
                        <a:miter lim="400000"/>
                      </a:lnT>
                    </a:tcPr>
                  </a:tc>
                  <a:tc>
                    <a:txBody>
                      <a:bodyPr/>
                      <a:lstStyle/>
                      <a:p>
                        <a:pPr algn="ctr">
                          <a:spcBef>
                            <a:spcPts val="0"/>
                          </a:spcBef>
                          <a:defRPr spc="0"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800">
                            <a:solidFill>
                              <a:srgbClr val="5C5C5C"/>
                            </a:solidFill>
                          </a:rPr>
                          <a:t>0.6238</a:t>
                        </a:r>
                      </a:p>
                    </a:txBody>
                    <a:tcPr marL="50800" marR="50800" marT="50800" marB="50800" anchor="ctr" anchorCtr="0" horzOverflow="overflow">
                      <a:lnT w="12700">
                        <a:miter lim="400000"/>
                      </a:lnT>
                    </a:tcPr>
                  </a:tc>
                  <a:tc>
                    <a:txBody>
                      <a:bodyPr/>
                      <a:lstStyle/>
                      <a:p>
                        <a:pPr algn="ctr">
                          <a:spcBef>
                            <a:spcPts val="0"/>
                          </a:spcBef>
                          <a:defRPr spc="0"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400">
                            <a:solidFill>
                              <a:srgbClr val="5C5C5C"/>
                            </a:solidFill>
                          </a:rPr>
                          <a:t>Count Vectorizer</a:t>
                        </a:r>
                      </a:p>
                    </a:txBody>
                    <a:tcPr marL="50800" marR="50800" marT="50800" marB="50800" anchor="ctr" anchorCtr="0" horzOverflow="overflow">
                      <a:lnT w="12700">
                        <a:miter lim="400000"/>
                      </a:lnT>
                    </a:tcPr>
                  </a:tc>
                </a:tr>
                <a:tr h="1008187">
                  <a:tc vMerge="1">
                    <a:tcPr/>
                  </a:tc>
                  <a:tc>
                    <a:txBody>
                      <a:bodyPr/>
                      <a:lstStyle/>
                      <a:p>
                        <a:pPr algn="ctr">
                          <a:spcBef>
                            <a:spcPts val="0"/>
                          </a:spcBef>
                          <a:defRPr spc="0"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800">
                            <a:solidFill>
                              <a:srgbClr val="5C5C5C"/>
                            </a:solidFill>
                          </a:rPr>
                          <a:t>1.0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algn="ctr">
                          <a:spcBef>
                            <a:spcPts val="0"/>
                          </a:spcBef>
                          <a:defRPr spc="0"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800">
                            <a:solidFill>
                              <a:srgbClr val="5C5C5C"/>
                            </a:solidFill>
                          </a:rPr>
                          <a:t>0.6537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algn="ctr">
                          <a:spcBef>
                            <a:spcPts val="0"/>
                          </a:spcBef>
                          <a:defRPr spc="0"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400">
                            <a:solidFill>
                              <a:srgbClr val="5C5C5C"/>
                            </a:solidFill>
                          </a:rPr>
                          <a:t>TF-IDF Vectorizer</a:t>
                        </a:r>
                      </a:p>
                    </a:txBody>
                    <a:tcPr marL="50800" marR="50800" marT="50800" marB="50800" anchor="ctr" anchorCtr="0" horzOverflow="overflow"/>
                  </a:tc>
                </a:tr>
                <a:tr h="1008187">
                  <a:tc>
                    <a:txBody>
                      <a:bodyPr/>
                      <a:lstStyle/>
                      <a:p>
                        <a:pPr algn="ctr">
                          <a:spcBef>
                            <a:spcPts val="0"/>
                          </a:spcBef>
                          <a:defRPr spc="0"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800">
                            <a:solidFill>
                              <a:srgbClr val="5C5C5C"/>
                            </a:solidFill>
                          </a:rPr>
                          <a:t>Bagging Classifier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algn="ctr">
                          <a:spcBef>
                            <a:spcPts val="0"/>
                          </a:spcBef>
                          <a:defRPr spc="0"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800">
                            <a:solidFill>
                              <a:srgbClr val="5C5C5C"/>
                            </a:solidFill>
                          </a:rPr>
                          <a:t>1.0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algn="ctr">
                          <a:spcBef>
                            <a:spcPts val="0"/>
                          </a:spcBef>
                          <a:defRPr spc="0"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800">
                            <a:solidFill>
                              <a:srgbClr val="5C5C5C"/>
                            </a:solidFill>
                          </a:rPr>
                          <a:t>0.7228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algn="ctr">
                          <a:spcBef>
                            <a:spcPts val="0"/>
                          </a:spcBef>
                          <a:defRPr spc="0"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400">
                            <a:solidFill>
                              <a:srgbClr val="5C5C5C"/>
                            </a:solidFill>
                          </a:rPr>
                          <a:t>Count Vectorizer optimized</a:t>
                        </a:r>
                      </a:p>
                    </a:txBody>
                    <a:tcPr marL="50800" marR="50800" marT="50800" marB="50800" anchor="ctr" anchorCtr="0" horzOverflow="overflow"/>
                  </a:tc>
                </a:tr>
                <a:tr h="1008187">
                  <a:tc>
                    <a:txBody>
                      <a:bodyPr/>
                      <a:lstStyle/>
                      <a:p>
                        <a:pPr algn="ctr">
                          <a:spcBef>
                            <a:spcPts val="0"/>
                          </a:spcBef>
                          <a:defRPr spc="0"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800">
                            <a:solidFill>
                              <a:srgbClr val="5C5C5C"/>
                            </a:solidFill>
                          </a:rPr>
                          <a:t>Random Forest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algn="ctr">
                          <a:spcBef>
                            <a:spcPts val="0"/>
                          </a:spcBef>
                          <a:defRPr spc="0"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800">
                            <a:solidFill>
                              <a:srgbClr val="5C5C5C"/>
                            </a:solidFill>
                          </a:rPr>
                          <a:t>1.0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algn="ctr">
                          <a:spcBef>
                            <a:spcPts val="0"/>
                          </a:spcBef>
                          <a:defRPr spc="0"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800">
                            <a:solidFill>
                              <a:srgbClr val="5C5C5C"/>
                            </a:solidFill>
                          </a:rPr>
                          <a:t>0.7360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algn="ctr">
                          <a:spcBef>
                            <a:spcPts val="0"/>
                          </a:spcBef>
                          <a:defRPr spc="0"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400">
                            <a:solidFill>
                              <a:srgbClr val="5C5C5C"/>
                            </a:solidFill>
                          </a:rPr>
                          <a:t>Count Vectorizer optimized</a:t>
                        </a:r>
                      </a:p>
                    </a:txBody>
                    <a:tcPr marL="50800" marR="50800" marT="50800" marB="50800" anchor="ctr" anchorCtr="0" horzOverflow="overflow"/>
                  </a:tc>
                </a:tr>
                <a:tr h="1008187">
                  <a:tc>
                    <a:txBody>
                      <a:bodyPr/>
                      <a:lstStyle/>
                      <a:p>
                        <a:pPr algn="ctr">
                          <a:spcBef>
                            <a:spcPts val="0"/>
                          </a:spcBef>
                          <a:defRPr spc="0"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800">
                            <a:solidFill>
                              <a:srgbClr val="5C5C5C"/>
                            </a:solidFill>
                          </a:rPr>
                          <a:t>Extra Trees</a:t>
                        </a:r>
                      </a:p>
                    </a:txBody>
                    <a:tcPr marL="50800" marR="50800" marT="50800" marB="50800" anchor="ctr" anchorCtr="0" horzOverflow="overflow">
                      <a:lnB w="12700"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ctr">
                          <a:spcBef>
                            <a:spcPts val="0"/>
                          </a:spcBef>
                          <a:defRPr spc="0"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800">
                            <a:solidFill>
                              <a:srgbClr val="5C5C5C"/>
                            </a:solidFill>
                          </a:rPr>
                          <a:t>0.9769</a:t>
                        </a:r>
                      </a:p>
                    </a:txBody>
                    <a:tcPr marL="50800" marR="50800" marT="50800" marB="50800" anchor="ctr" anchorCtr="0" horzOverflow="overflow">
                      <a:lnB w="12700"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ctr">
                          <a:spcBef>
                            <a:spcPts val="0"/>
                          </a:spcBef>
                          <a:defRPr spc="0"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800">
                            <a:solidFill>
                              <a:srgbClr val="5C5C5C"/>
                            </a:solidFill>
                          </a:rPr>
                          <a:t>0.7327</a:t>
                        </a:r>
                      </a:p>
                    </a:txBody>
                    <a:tcPr marL="50800" marR="50800" marT="50800" marB="50800" anchor="ctr" anchorCtr="0" horzOverflow="overflow">
                      <a:lnB w="12700"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ctr">
                          <a:spcBef>
                            <a:spcPts val="0"/>
                          </a:spcBef>
                          <a:defRPr spc="0"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400">
                            <a:solidFill>
                              <a:srgbClr val="5C5C5C"/>
                            </a:solidFill>
                          </a:rPr>
                          <a:t>Count Vectorizer optimized</a:t>
                        </a:r>
                      </a:p>
                    </a:txBody>
                    <a:tcPr marL="50800" marR="50800" marT="50800" marB="50800" anchor="ctr" anchorCtr="0" horzOverflow="overflow">
                      <a:lnB w="12700">
                        <a:miter lim="400000"/>
                      </a:lnB>
                    </a:tcPr>
                  </a:tc>
                </a:tr>
              </a:tbl>
            </a:graphicData>
          </a:graphic>
        </p:graphicFrame>
        <p:grpSp>
          <p:nvGrpSpPr>
            <p:cNvPr id="183" name="0.6733"/>
            <p:cNvGrpSpPr/>
            <p:nvPr/>
          </p:nvGrpSpPr>
          <p:grpSpPr>
            <a:xfrm>
              <a:off x="316982" y="149532"/>
              <a:ext cx="2147989" cy="1617830"/>
              <a:chOff x="0" y="-6"/>
              <a:chExt cx="2147988" cy="1617828"/>
            </a:xfrm>
          </p:grpSpPr>
          <p:sp>
            <p:nvSpPr>
              <p:cNvPr id="181" name="Shape"/>
              <p:cNvSpPr/>
              <p:nvPr/>
            </p:nvSpPr>
            <p:spPr>
              <a:xfrm>
                <a:off x="-1" y="-7"/>
                <a:ext cx="2147932" cy="161783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60" h="21192" fill="norm" stroke="1" extrusionOk="0">
                    <a:moveTo>
                      <a:pt x="17338" y="0"/>
                    </a:moveTo>
                    <a:cubicBezTo>
                      <a:pt x="17184" y="-1"/>
                      <a:pt x="17026" y="7"/>
                      <a:pt x="16863" y="24"/>
                    </a:cubicBezTo>
                    <a:cubicBezTo>
                      <a:pt x="14606" y="265"/>
                      <a:pt x="14522" y="3352"/>
                      <a:pt x="14539" y="4168"/>
                    </a:cubicBezTo>
                    <a:cubicBezTo>
                      <a:pt x="14541" y="4260"/>
                      <a:pt x="14481" y="4330"/>
                      <a:pt x="14411" y="4320"/>
                    </a:cubicBezTo>
                    <a:cubicBezTo>
                      <a:pt x="14232" y="4292"/>
                      <a:pt x="13926" y="4358"/>
                      <a:pt x="13804" y="5056"/>
                    </a:cubicBezTo>
                    <a:cubicBezTo>
                      <a:pt x="13742" y="5414"/>
                      <a:pt x="13780" y="5842"/>
                      <a:pt x="13857" y="6244"/>
                    </a:cubicBezTo>
                    <a:cubicBezTo>
                      <a:pt x="13883" y="6381"/>
                      <a:pt x="13856" y="6527"/>
                      <a:pt x="13779" y="6627"/>
                    </a:cubicBezTo>
                    <a:cubicBezTo>
                      <a:pt x="12987" y="7643"/>
                      <a:pt x="10776" y="8319"/>
                      <a:pt x="8310" y="8841"/>
                    </a:cubicBezTo>
                    <a:cubicBezTo>
                      <a:pt x="8211" y="8862"/>
                      <a:pt x="8112" y="8810"/>
                      <a:pt x="8054" y="8703"/>
                    </a:cubicBezTo>
                    <a:cubicBezTo>
                      <a:pt x="7971" y="8549"/>
                      <a:pt x="7886" y="8424"/>
                      <a:pt x="7798" y="8336"/>
                    </a:cubicBezTo>
                    <a:cubicBezTo>
                      <a:pt x="7727" y="8264"/>
                      <a:pt x="7633" y="8237"/>
                      <a:pt x="7545" y="8261"/>
                    </a:cubicBezTo>
                    <a:cubicBezTo>
                      <a:pt x="7040" y="8396"/>
                      <a:pt x="6790" y="8497"/>
                      <a:pt x="6586" y="8791"/>
                    </a:cubicBezTo>
                    <a:cubicBezTo>
                      <a:pt x="6506" y="8905"/>
                      <a:pt x="6372" y="8930"/>
                      <a:pt x="6258" y="8890"/>
                    </a:cubicBezTo>
                    <a:cubicBezTo>
                      <a:pt x="6044" y="8815"/>
                      <a:pt x="5602" y="8774"/>
                      <a:pt x="4759" y="9083"/>
                    </a:cubicBezTo>
                    <a:cubicBezTo>
                      <a:pt x="3289" y="9623"/>
                      <a:pt x="1479" y="12638"/>
                      <a:pt x="3692" y="17008"/>
                    </a:cubicBezTo>
                    <a:cubicBezTo>
                      <a:pt x="3742" y="17106"/>
                      <a:pt x="3660" y="17226"/>
                      <a:pt x="3580" y="17173"/>
                    </a:cubicBezTo>
                    <a:cubicBezTo>
                      <a:pt x="3480" y="17107"/>
                      <a:pt x="3373" y="17049"/>
                      <a:pt x="3248" y="17008"/>
                    </a:cubicBezTo>
                    <a:cubicBezTo>
                      <a:pt x="2672" y="16817"/>
                      <a:pt x="2147" y="17532"/>
                      <a:pt x="2066" y="18125"/>
                    </a:cubicBezTo>
                    <a:cubicBezTo>
                      <a:pt x="1985" y="18717"/>
                      <a:pt x="1466" y="19287"/>
                      <a:pt x="1030" y="19447"/>
                    </a:cubicBezTo>
                    <a:cubicBezTo>
                      <a:pt x="745" y="19551"/>
                      <a:pt x="601" y="19831"/>
                      <a:pt x="536" y="20012"/>
                    </a:cubicBezTo>
                    <a:cubicBezTo>
                      <a:pt x="504" y="20099"/>
                      <a:pt x="434" y="20154"/>
                      <a:pt x="361" y="20146"/>
                    </a:cubicBezTo>
                    <a:cubicBezTo>
                      <a:pt x="216" y="20131"/>
                      <a:pt x="0" y="20176"/>
                      <a:pt x="0" y="20586"/>
                    </a:cubicBezTo>
                    <a:cubicBezTo>
                      <a:pt x="0" y="21201"/>
                      <a:pt x="1520" y="21134"/>
                      <a:pt x="2353" y="21134"/>
                    </a:cubicBezTo>
                    <a:cubicBezTo>
                      <a:pt x="3186" y="21134"/>
                      <a:pt x="3178" y="20359"/>
                      <a:pt x="3531" y="20359"/>
                    </a:cubicBezTo>
                    <a:cubicBezTo>
                      <a:pt x="3884" y="20359"/>
                      <a:pt x="4908" y="21156"/>
                      <a:pt x="5956" y="21156"/>
                    </a:cubicBezTo>
                    <a:cubicBezTo>
                      <a:pt x="7004" y="21156"/>
                      <a:pt x="5747" y="21156"/>
                      <a:pt x="9170" y="21156"/>
                    </a:cubicBezTo>
                    <a:cubicBezTo>
                      <a:pt x="10984" y="21156"/>
                      <a:pt x="10988" y="19548"/>
                      <a:pt x="10592" y="18037"/>
                    </a:cubicBezTo>
                    <a:cubicBezTo>
                      <a:pt x="10553" y="17888"/>
                      <a:pt x="10642" y="17734"/>
                      <a:pt x="10762" y="17742"/>
                    </a:cubicBezTo>
                    <a:cubicBezTo>
                      <a:pt x="11100" y="17764"/>
                      <a:pt x="11458" y="17753"/>
                      <a:pt x="11826" y="17689"/>
                    </a:cubicBezTo>
                    <a:cubicBezTo>
                      <a:pt x="11915" y="17674"/>
                      <a:pt x="11999" y="17751"/>
                      <a:pt x="12016" y="17868"/>
                    </a:cubicBezTo>
                    <a:cubicBezTo>
                      <a:pt x="12285" y="19718"/>
                      <a:pt x="13061" y="21599"/>
                      <a:pt x="14512" y="21048"/>
                    </a:cubicBezTo>
                    <a:cubicBezTo>
                      <a:pt x="15083" y="21296"/>
                      <a:pt x="15499" y="21198"/>
                      <a:pt x="15749" y="20949"/>
                    </a:cubicBezTo>
                    <a:cubicBezTo>
                      <a:pt x="16298" y="21270"/>
                      <a:pt x="16674" y="20792"/>
                      <a:pt x="16356" y="20439"/>
                    </a:cubicBezTo>
                    <a:cubicBezTo>
                      <a:pt x="16054" y="20103"/>
                      <a:pt x="15486" y="19298"/>
                      <a:pt x="14573" y="19299"/>
                    </a:cubicBezTo>
                    <a:cubicBezTo>
                      <a:pt x="14475" y="19299"/>
                      <a:pt x="14390" y="19209"/>
                      <a:pt x="14371" y="19084"/>
                    </a:cubicBezTo>
                    <a:cubicBezTo>
                      <a:pt x="14277" y="18494"/>
                      <a:pt x="14527" y="17143"/>
                      <a:pt x="14662" y="15972"/>
                    </a:cubicBezTo>
                    <a:cubicBezTo>
                      <a:pt x="14676" y="15852"/>
                      <a:pt x="14715" y="15741"/>
                      <a:pt x="14777" y="15651"/>
                    </a:cubicBezTo>
                    <a:cubicBezTo>
                      <a:pt x="15000" y="15325"/>
                      <a:pt x="15213" y="14954"/>
                      <a:pt x="15412" y="14529"/>
                    </a:cubicBezTo>
                    <a:cubicBezTo>
                      <a:pt x="15469" y="14408"/>
                      <a:pt x="15604" y="14409"/>
                      <a:pt x="15656" y="14533"/>
                    </a:cubicBezTo>
                    <a:cubicBezTo>
                      <a:pt x="15799" y="14870"/>
                      <a:pt x="15975" y="15184"/>
                      <a:pt x="16192" y="15439"/>
                    </a:cubicBezTo>
                    <a:cubicBezTo>
                      <a:pt x="16266" y="15526"/>
                      <a:pt x="16318" y="15639"/>
                      <a:pt x="16337" y="15765"/>
                    </a:cubicBezTo>
                    <a:cubicBezTo>
                      <a:pt x="16585" y="17373"/>
                      <a:pt x="18080" y="20842"/>
                      <a:pt x="19101" y="20942"/>
                    </a:cubicBezTo>
                    <a:cubicBezTo>
                      <a:pt x="20107" y="20917"/>
                      <a:pt x="20135" y="21172"/>
                      <a:pt x="20508" y="21173"/>
                    </a:cubicBezTo>
                    <a:cubicBezTo>
                      <a:pt x="20743" y="21174"/>
                      <a:pt x="20862" y="20793"/>
                      <a:pt x="20628" y="20540"/>
                    </a:cubicBezTo>
                    <a:cubicBezTo>
                      <a:pt x="20609" y="20519"/>
                      <a:pt x="20620" y="20478"/>
                      <a:pt x="20645" y="20478"/>
                    </a:cubicBezTo>
                    <a:cubicBezTo>
                      <a:pt x="20759" y="20479"/>
                      <a:pt x="20848" y="20482"/>
                      <a:pt x="20899" y="20485"/>
                    </a:cubicBezTo>
                    <a:cubicBezTo>
                      <a:pt x="20930" y="20486"/>
                      <a:pt x="20958" y="20504"/>
                      <a:pt x="20977" y="20535"/>
                    </a:cubicBezTo>
                    <a:cubicBezTo>
                      <a:pt x="21021" y="20606"/>
                      <a:pt x="21114" y="20741"/>
                      <a:pt x="21241" y="20815"/>
                    </a:cubicBezTo>
                    <a:cubicBezTo>
                      <a:pt x="21415" y="20916"/>
                      <a:pt x="21600" y="20710"/>
                      <a:pt x="21553" y="20469"/>
                    </a:cubicBezTo>
                    <a:cubicBezTo>
                      <a:pt x="21517" y="20281"/>
                      <a:pt x="21459" y="20059"/>
                      <a:pt x="21408" y="19878"/>
                    </a:cubicBezTo>
                    <a:cubicBezTo>
                      <a:pt x="21348" y="19662"/>
                      <a:pt x="21223" y="19489"/>
                      <a:pt x="21061" y="19398"/>
                    </a:cubicBezTo>
                    <a:cubicBezTo>
                      <a:pt x="20606" y="19143"/>
                      <a:pt x="20185" y="18944"/>
                      <a:pt x="19469" y="18789"/>
                    </a:cubicBezTo>
                    <a:cubicBezTo>
                      <a:pt x="19345" y="18762"/>
                      <a:pt x="19240" y="18647"/>
                      <a:pt x="19204" y="18490"/>
                    </a:cubicBezTo>
                    <a:cubicBezTo>
                      <a:pt x="19002" y="17615"/>
                      <a:pt x="19276" y="15944"/>
                      <a:pt x="18469" y="14355"/>
                    </a:cubicBezTo>
                    <a:cubicBezTo>
                      <a:pt x="18330" y="13193"/>
                      <a:pt x="18240" y="12130"/>
                      <a:pt x="17985" y="11219"/>
                    </a:cubicBezTo>
                    <a:cubicBezTo>
                      <a:pt x="17946" y="11077"/>
                      <a:pt x="18017" y="10926"/>
                      <a:pt x="18132" y="10909"/>
                    </a:cubicBezTo>
                    <a:cubicBezTo>
                      <a:pt x="19469" y="10712"/>
                      <a:pt x="20004" y="9093"/>
                      <a:pt x="20031" y="8149"/>
                    </a:cubicBezTo>
                    <a:cubicBezTo>
                      <a:pt x="20067" y="6948"/>
                      <a:pt x="21518" y="5148"/>
                      <a:pt x="21235" y="3532"/>
                    </a:cubicBezTo>
                    <a:cubicBezTo>
                      <a:pt x="20969" y="2017"/>
                      <a:pt x="19647" y="16"/>
                      <a:pt x="17338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328DCF"/>
                  </a:gs>
                  <a:gs pos="100000">
                    <a:srgbClr val="F7282B">
                      <a:alpha val="41585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spcBef>
                    <a:spcPts val="0"/>
                  </a:spcBef>
                  <a:defRPr spc="0" sz="2400">
                    <a:solidFill>
                      <a:srgbClr val="FFFFFF"/>
                    </a:solidFill>
                    <a:latin typeface="DIN Alternate"/>
                    <a:ea typeface="DIN Alternate"/>
                    <a:cs typeface="DIN Alternate"/>
                    <a:sym typeface="DIN Alternate"/>
                  </a:defRPr>
                </a:pPr>
              </a:p>
            </p:txBody>
          </p:sp>
          <p:sp>
            <p:nvSpPr>
              <p:cNvPr id="182" name="0.6733"/>
              <p:cNvSpPr txBox="1"/>
              <p:nvPr/>
            </p:nvSpPr>
            <p:spPr>
              <a:xfrm>
                <a:off x="-1" y="580310"/>
                <a:ext cx="2147990" cy="4572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>
                  <a:spcBef>
                    <a:spcPts val="0"/>
                  </a:spcBef>
                  <a:defRPr spc="0" sz="2400">
                    <a:solidFill>
                      <a:srgbClr val="FFFFFF"/>
                    </a:solidFill>
                    <a:latin typeface="DIN Alternate"/>
                    <a:ea typeface="DIN Alternate"/>
                    <a:cs typeface="DIN Alternate"/>
                    <a:sym typeface="DIN Alternate"/>
                  </a:defRPr>
                </a:lvl1pPr>
              </a:lstStyle>
              <a:p>
                <a:pPr/>
                <a:r>
                  <a:t>           0.6733</a:t>
                </a:r>
              </a:p>
            </p:txBody>
          </p:sp>
        </p:grpSp>
      </p:grp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Line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defTabSz="182880">
              <a:spcBef>
                <a:spcPts val="0"/>
              </a:spcBef>
              <a:buSzTx/>
              <a:buNone/>
              <a:defRPr sz="48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187" name="BOOSTERS And SUPPORT VECTORS"/>
          <p:cNvSpPr txBox="1"/>
          <p:nvPr>
            <p:ph type="title"/>
          </p:nvPr>
        </p:nvSpPr>
        <p:spPr>
          <a:xfrm>
            <a:off x="571500" y="717550"/>
            <a:ext cx="11861800" cy="723900"/>
          </a:xfrm>
          <a:prstGeom prst="rect">
            <a:avLst/>
          </a:prstGeom>
        </p:spPr>
        <p:txBody>
          <a:bodyPr/>
          <a:lstStyle>
            <a:lvl1pPr defTabSz="543305">
              <a:spcBef>
                <a:spcPts val="2100"/>
              </a:spcBef>
              <a:defRPr sz="4800"/>
            </a:lvl1pPr>
          </a:lstStyle>
          <a:p>
            <a:pPr/>
            <a:r>
              <a:t>BOOSTERS And SUPPORT VECTORS</a:t>
            </a:r>
          </a:p>
        </p:txBody>
      </p:sp>
      <p:grpSp>
        <p:nvGrpSpPr>
          <p:cNvPr id="192" name="Group"/>
          <p:cNvGrpSpPr/>
          <p:nvPr/>
        </p:nvGrpSpPr>
        <p:grpSpPr>
          <a:xfrm>
            <a:off x="698499" y="2159000"/>
            <a:ext cx="11747752" cy="7195196"/>
            <a:chOff x="25400" y="25400"/>
            <a:chExt cx="11747750" cy="7195195"/>
          </a:xfrm>
        </p:grpSpPr>
        <p:graphicFrame>
          <p:nvGraphicFramePr>
            <p:cNvPr id="188" name="Table"/>
            <p:cNvGraphicFramePr/>
            <p:nvPr/>
          </p:nvGraphicFramePr>
          <p:xfrm>
            <a:off x="25400" y="25400"/>
            <a:ext cx="11747751" cy="7195196"/>
          </p:xfrm>
          <a:graphic xmlns:a="http://schemas.openxmlformats.org/drawingml/2006/main">
            <a:graphicData uri="http://schemas.openxmlformats.org/drawingml/2006/table">
              <a:tbl>
                <a:tblPr firstCol="1" firstRow="0" lastCol="0" lastRow="0" bandCol="0" bandRow="1" rtl="0">
                  <a:tableStyleId>{4C3C2611-4C71-4FC5-86AE-919BDF0F9419}</a:tableStyleId>
                </a:tblPr>
                <a:tblGrid>
                  <a:gridCol w="2936937"/>
                  <a:gridCol w="2936937"/>
                  <a:gridCol w="2936937"/>
                  <a:gridCol w="2936937"/>
                </a:tblGrid>
                <a:tr h="1439039">
                  <a:tc rowSpan="2">
                    <a:txBody>
                      <a:bodyPr/>
                      <a:lstStyle/>
                      <a:p>
                        <a:pPr>
                          <a:spcBef>
                            <a:spcPts val="0"/>
                          </a:spcBef>
                          <a:defRPr spc="0" sz="2400">
                            <a:solidFill>
                              <a:srgbClr val="FFFFFF"/>
                            </a:solidFill>
                          </a:defRPr>
                        </a:pPr>
                      </a:p>
                    </a:txBody>
                    <a:tcPr marL="50800" marR="50800" marT="50800" marB="50800" anchor="ctr" anchorCtr="0" horzOverflow="overflow">
                      <a:lnT w="12700">
                        <a:miter lim="400000"/>
                      </a:lnT>
                      <a:lnB w="12700">
                        <a:miter lim="400000"/>
                      </a:lnB>
                      <a:solidFill>
                        <a:srgbClr val="A6BBBB"/>
                      </a:solidFill>
                    </a:tcPr>
                  </a:tc>
                  <a:tc gridSpan="2">
                    <a:txBody>
                      <a:bodyPr/>
                      <a:lstStyle/>
                      <a:p>
                        <a:pPr algn="ctr" defTabSz="457200">
                          <a:spcBef>
                            <a:spcPts val="0"/>
                          </a:spcBef>
                          <a:defRPr spc="0"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800">
                            <a:solidFill>
                              <a:srgbClr val="FFFFFF"/>
                            </a:solidFill>
                            <a:latin typeface="DIN Alternate"/>
                            <a:ea typeface="DIN Alternate"/>
                            <a:cs typeface="DIN Alternate"/>
                            <a:sym typeface="DIN Alternate"/>
                          </a:rPr>
                          <a:t>Accuracy</a:t>
                        </a:r>
                      </a:p>
                    </a:txBody>
                    <a:tcPr marL="50800" marR="50800" marT="50800" marB="50800" anchor="ctr" anchorCtr="0" horzOverflow="overflow">
                      <a:lnT w="12700">
                        <a:miter lim="400000"/>
                      </a:lnT>
                      <a:lnB w="12700">
                        <a:solidFill>
                          <a:srgbClr val="EBEBEB"/>
                        </a:solidFill>
                        <a:miter lim="400000"/>
                      </a:lnB>
                      <a:solidFill>
                        <a:srgbClr val="A6BBBB"/>
                      </a:solidFill>
                    </a:tcPr>
                  </a:tc>
                  <a:tc hMerge="1">
                    <a:tcPr/>
                  </a:tc>
                  <a:tc rowSpan="2">
                    <a:txBody>
                      <a:bodyPr/>
                      <a:lstStyle/>
                      <a:p>
                        <a:pPr algn="ctr" defTabSz="457200">
                          <a:spcBef>
                            <a:spcPts val="0"/>
                          </a:spcBef>
                          <a:defRPr spc="0"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800">
                            <a:solidFill>
                              <a:srgbClr val="FFFFFF"/>
                            </a:solidFill>
                            <a:latin typeface="DIN Alternate"/>
                            <a:ea typeface="DIN Alternate"/>
                            <a:cs typeface="DIN Alternate"/>
                            <a:sym typeface="DIN Alternate"/>
                          </a:rPr>
                          <a:t>Vectorizer</a:t>
                        </a:r>
                      </a:p>
                    </a:txBody>
                    <a:tcPr marL="50800" marR="50800" marT="50800" marB="50800" anchor="ctr" anchorCtr="0" horzOverflow="overflow">
                      <a:lnT w="12700">
                        <a:miter lim="400000"/>
                      </a:lnT>
                      <a:lnB w="12700">
                        <a:miter lim="400000"/>
                      </a:lnB>
                      <a:solidFill>
                        <a:srgbClr val="A6BBBB"/>
                      </a:solidFill>
                    </a:tcPr>
                  </a:tc>
                </a:tr>
                <a:tr h="1439039">
                  <a:tc vMerge="1">
                    <a:tcPr/>
                  </a:tc>
                  <a:tc>
                    <a:txBody>
                      <a:bodyPr/>
                      <a:lstStyle/>
                      <a:p>
                        <a:pPr algn="ctr" defTabSz="457200">
                          <a:spcBef>
                            <a:spcPts val="0"/>
                          </a:spcBef>
                          <a:defRPr spc="0"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800">
                            <a:solidFill>
                              <a:srgbClr val="FFFFFF"/>
                            </a:solidFill>
                            <a:latin typeface="DIN Alternate"/>
                            <a:ea typeface="DIN Alternate"/>
                            <a:cs typeface="DIN Alternate"/>
                            <a:sym typeface="DIN Alternate"/>
                          </a:rPr>
                          <a:t>Training Set</a:t>
                        </a:r>
                      </a:p>
                    </a:txBody>
                    <a:tcPr marL="50800" marR="50800" marT="50800" marB="50800" anchor="ctr" anchorCtr="0" horzOverflow="overflow">
                      <a:lnT w="12700">
                        <a:solidFill>
                          <a:srgbClr val="EBEBEB"/>
                        </a:solidFill>
                        <a:miter lim="400000"/>
                      </a:lnT>
                      <a:lnB w="12700">
                        <a:miter lim="400000"/>
                      </a:lnB>
                      <a:solidFill>
                        <a:srgbClr val="A6BBBB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457200">
                          <a:spcBef>
                            <a:spcPts val="0"/>
                          </a:spcBef>
                          <a:defRPr spc="0"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800">
                            <a:solidFill>
                              <a:srgbClr val="FFFFFF"/>
                            </a:solidFill>
                            <a:latin typeface="DIN Alternate"/>
                            <a:ea typeface="DIN Alternate"/>
                            <a:cs typeface="DIN Alternate"/>
                            <a:sym typeface="DIN Alternate"/>
                          </a:rPr>
                          <a:t>Testing Set</a:t>
                        </a:r>
                      </a:p>
                    </a:txBody>
                    <a:tcPr marL="50800" marR="50800" marT="50800" marB="50800" anchor="ctr" anchorCtr="0" horzOverflow="overflow">
                      <a:lnT w="12700">
                        <a:solidFill>
                          <a:srgbClr val="EBEBEB"/>
                        </a:solidFill>
                        <a:miter lim="400000"/>
                      </a:lnT>
                      <a:lnB w="12700">
                        <a:miter lim="400000"/>
                      </a:lnB>
                      <a:solidFill>
                        <a:srgbClr val="A6BBBB"/>
                      </a:solidFill>
                    </a:tcPr>
                  </a:tc>
                  <a:tc vMerge="1">
                    <a:tcPr/>
                  </a:tc>
                </a:tr>
                <a:tr h="1439039">
                  <a:tc>
                    <a:txBody>
                      <a:bodyPr/>
                      <a:lstStyle/>
                      <a:p>
                        <a:pPr algn="ctr">
                          <a:spcBef>
                            <a:spcPts val="0"/>
                          </a:spcBef>
                          <a:defRPr spc="0"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800">
                            <a:solidFill>
                              <a:srgbClr val="5C5C5C"/>
                            </a:solidFill>
                          </a:rPr>
                          <a:t>AdaBooster</a:t>
                        </a:r>
                      </a:p>
                    </a:txBody>
                    <a:tcPr marL="50800" marR="50800" marT="50800" marB="50800" anchor="ctr" anchorCtr="0" horzOverflow="overflow">
                      <a:lnT w="12700">
                        <a:miter lim="400000"/>
                      </a:lnT>
                    </a:tcPr>
                  </a:tc>
                  <a:tc>
                    <a:txBody>
                      <a:bodyPr/>
                      <a:lstStyle/>
                      <a:p>
                        <a:pPr algn="ctr">
                          <a:spcBef>
                            <a:spcPts val="0"/>
                          </a:spcBef>
                          <a:defRPr spc="0"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800">
                            <a:solidFill>
                              <a:srgbClr val="5C5C5C"/>
                            </a:solidFill>
                          </a:rPr>
                          <a:t>0.9802</a:t>
                        </a:r>
                      </a:p>
                    </a:txBody>
                    <a:tcPr marL="50800" marR="50800" marT="50800" marB="50800" anchor="ctr" anchorCtr="0" horzOverflow="overflow">
                      <a:lnT w="12700">
                        <a:miter lim="400000"/>
                      </a:lnT>
                    </a:tcPr>
                  </a:tc>
                  <a:tc>
                    <a:txBody>
                      <a:bodyPr/>
                      <a:lstStyle/>
                      <a:p>
                        <a:pPr algn="ctr">
                          <a:spcBef>
                            <a:spcPts val="0"/>
                          </a:spcBef>
                          <a:defRPr spc="0"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800">
                            <a:solidFill>
                              <a:srgbClr val="5C5C5C"/>
                            </a:solidFill>
                          </a:rPr>
                          <a:t>0.7426</a:t>
                        </a:r>
                      </a:p>
                    </a:txBody>
                    <a:tcPr marL="50800" marR="50800" marT="50800" marB="50800" anchor="ctr" anchorCtr="0" horzOverflow="overflow">
                      <a:lnT w="12700">
                        <a:miter lim="400000"/>
                      </a:lnT>
                    </a:tcPr>
                  </a:tc>
                  <a:tc>
                    <a:txBody>
                      <a:bodyPr/>
                      <a:lstStyle/>
                      <a:p>
                        <a:pPr algn="ctr">
                          <a:spcBef>
                            <a:spcPts val="0"/>
                          </a:spcBef>
                          <a:defRPr spc="0"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800">
                            <a:solidFill>
                              <a:srgbClr val="5C5C5C"/>
                            </a:solidFill>
                          </a:rPr>
                          <a:t>Count Vectorizer</a:t>
                        </a:r>
                      </a:p>
                    </a:txBody>
                    <a:tcPr marL="50800" marR="50800" marT="50800" marB="50800" anchor="ctr" anchorCtr="0" horzOverflow="overflow">
                      <a:lnT w="12700">
                        <a:miter lim="400000"/>
                      </a:lnT>
                    </a:tcPr>
                  </a:tc>
                </a:tr>
                <a:tr h="1439039">
                  <a:tc>
                    <a:txBody>
                      <a:bodyPr/>
                      <a:lstStyle/>
                      <a:p>
                        <a:pPr algn="ctr">
                          <a:spcBef>
                            <a:spcPts val="0"/>
                          </a:spcBef>
                          <a:defRPr spc="0"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800">
                            <a:solidFill>
                              <a:srgbClr val="5C5C5C"/>
                            </a:solidFill>
                          </a:rPr>
                          <a:t>Gradient Boosting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algn="ctr">
                          <a:spcBef>
                            <a:spcPts val="0"/>
                          </a:spcBef>
                          <a:defRPr spc="0"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800">
                            <a:solidFill>
                              <a:srgbClr val="5C5C5C"/>
                            </a:solidFill>
                          </a:rPr>
                          <a:t>0.9835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algn="ctr">
                          <a:spcBef>
                            <a:spcPts val="0"/>
                          </a:spcBef>
                          <a:defRPr spc="0"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800">
                            <a:solidFill>
                              <a:srgbClr val="5C5C5C"/>
                            </a:solidFill>
                          </a:rPr>
                          <a:t>0.7030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algn="ctr">
                          <a:spcBef>
                            <a:spcPts val="0"/>
                          </a:spcBef>
                          <a:defRPr spc="0"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800">
                            <a:solidFill>
                              <a:srgbClr val="5C5C5C"/>
                            </a:solidFill>
                          </a:rPr>
                          <a:t>Count Vectorizer</a:t>
                        </a:r>
                      </a:p>
                    </a:txBody>
                    <a:tcPr marL="50800" marR="50800" marT="50800" marB="50800" anchor="ctr" anchorCtr="0" horzOverflow="overflow"/>
                  </a:tc>
                </a:tr>
                <a:tr h="1439039">
                  <a:tc>
                    <a:txBody>
                      <a:bodyPr/>
                      <a:lstStyle/>
                      <a:p>
                        <a:pPr algn="ctr">
                          <a:spcBef>
                            <a:spcPts val="0"/>
                          </a:spcBef>
                          <a:defRPr spc="0"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800">
                            <a:solidFill>
                              <a:srgbClr val="5C5C5C"/>
                            </a:solidFill>
                          </a:rPr>
                          <a:t>Support Vectors Machines</a:t>
                        </a:r>
                      </a:p>
                    </a:txBody>
                    <a:tcPr marL="50800" marR="50800" marT="50800" marB="50800" anchor="ctr" anchorCtr="0" horzOverflow="overflow">
                      <a:lnB w="12700"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ctr">
                          <a:spcBef>
                            <a:spcPts val="0"/>
                          </a:spcBef>
                          <a:defRPr spc="0"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800">
                            <a:solidFill>
                              <a:srgbClr val="5C5C5C"/>
                            </a:solidFill>
                          </a:rPr>
                          <a:t>1.0</a:t>
                        </a:r>
                      </a:p>
                    </a:txBody>
                    <a:tcPr marL="50800" marR="50800" marT="50800" marB="50800" anchor="ctr" anchorCtr="0" horzOverflow="overflow">
                      <a:lnB w="12700"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ctr">
                          <a:spcBef>
                            <a:spcPts val="0"/>
                          </a:spcBef>
                          <a:defRPr spc="0"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800">
                            <a:solidFill>
                              <a:srgbClr val="EB2F45"/>
                            </a:solidFill>
                          </a:rPr>
                          <a:t>0.7526</a:t>
                        </a:r>
                      </a:p>
                    </a:txBody>
                    <a:tcPr marL="50800" marR="50800" marT="50800" marB="50800" anchor="ctr" anchorCtr="0" horzOverflow="overflow">
                      <a:lnB w="12700"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ctr">
                          <a:spcBef>
                            <a:spcPts val="0"/>
                          </a:spcBef>
                          <a:defRPr spc="0"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800">
                            <a:solidFill>
                              <a:srgbClr val="5C5C5C"/>
                            </a:solidFill>
                          </a:rPr>
                          <a:t>Count Vectorizer</a:t>
                        </a:r>
                      </a:p>
                    </a:txBody>
                    <a:tcPr marL="50800" marR="50800" marT="50800" marB="50800" anchor="ctr" anchorCtr="0" horzOverflow="overflow">
                      <a:lnB w="12700">
                        <a:miter lim="400000"/>
                      </a:lnB>
                    </a:tcPr>
                  </a:tc>
                </a:tr>
              </a:tbl>
            </a:graphicData>
          </a:graphic>
        </p:graphicFrame>
        <p:grpSp>
          <p:nvGrpSpPr>
            <p:cNvPr id="191" name="0.6733"/>
            <p:cNvGrpSpPr/>
            <p:nvPr/>
          </p:nvGrpSpPr>
          <p:grpSpPr>
            <a:xfrm>
              <a:off x="260201" y="431793"/>
              <a:ext cx="2197480" cy="1655105"/>
              <a:chOff x="0" y="-6"/>
              <a:chExt cx="2197479" cy="1655104"/>
            </a:xfrm>
          </p:grpSpPr>
          <p:sp>
            <p:nvSpPr>
              <p:cNvPr id="189" name="Shape"/>
              <p:cNvSpPr/>
              <p:nvPr/>
            </p:nvSpPr>
            <p:spPr>
              <a:xfrm>
                <a:off x="0" y="-7"/>
                <a:ext cx="2197420" cy="165510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60" h="21192" fill="norm" stroke="1" extrusionOk="0">
                    <a:moveTo>
                      <a:pt x="17338" y="0"/>
                    </a:moveTo>
                    <a:cubicBezTo>
                      <a:pt x="17184" y="-1"/>
                      <a:pt x="17026" y="7"/>
                      <a:pt x="16863" y="24"/>
                    </a:cubicBezTo>
                    <a:cubicBezTo>
                      <a:pt x="14606" y="265"/>
                      <a:pt x="14522" y="3352"/>
                      <a:pt x="14539" y="4168"/>
                    </a:cubicBezTo>
                    <a:cubicBezTo>
                      <a:pt x="14541" y="4260"/>
                      <a:pt x="14481" y="4330"/>
                      <a:pt x="14411" y="4320"/>
                    </a:cubicBezTo>
                    <a:cubicBezTo>
                      <a:pt x="14232" y="4292"/>
                      <a:pt x="13926" y="4358"/>
                      <a:pt x="13804" y="5056"/>
                    </a:cubicBezTo>
                    <a:cubicBezTo>
                      <a:pt x="13742" y="5414"/>
                      <a:pt x="13780" y="5842"/>
                      <a:pt x="13857" y="6244"/>
                    </a:cubicBezTo>
                    <a:cubicBezTo>
                      <a:pt x="13883" y="6381"/>
                      <a:pt x="13856" y="6527"/>
                      <a:pt x="13779" y="6627"/>
                    </a:cubicBezTo>
                    <a:cubicBezTo>
                      <a:pt x="12987" y="7643"/>
                      <a:pt x="10776" y="8319"/>
                      <a:pt x="8310" y="8841"/>
                    </a:cubicBezTo>
                    <a:cubicBezTo>
                      <a:pt x="8211" y="8862"/>
                      <a:pt x="8112" y="8810"/>
                      <a:pt x="8054" y="8703"/>
                    </a:cubicBezTo>
                    <a:cubicBezTo>
                      <a:pt x="7971" y="8549"/>
                      <a:pt x="7886" y="8424"/>
                      <a:pt x="7798" y="8336"/>
                    </a:cubicBezTo>
                    <a:cubicBezTo>
                      <a:pt x="7727" y="8264"/>
                      <a:pt x="7633" y="8237"/>
                      <a:pt x="7545" y="8261"/>
                    </a:cubicBezTo>
                    <a:cubicBezTo>
                      <a:pt x="7040" y="8396"/>
                      <a:pt x="6790" y="8497"/>
                      <a:pt x="6586" y="8791"/>
                    </a:cubicBezTo>
                    <a:cubicBezTo>
                      <a:pt x="6506" y="8905"/>
                      <a:pt x="6372" y="8930"/>
                      <a:pt x="6258" y="8890"/>
                    </a:cubicBezTo>
                    <a:cubicBezTo>
                      <a:pt x="6044" y="8815"/>
                      <a:pt x="5602" y="8774"/>
                      <a:pt x="4759" y="9083"/>
                    </a:cubicBezTo>
                    <a:cubicBezTo>
                      <a:pt x="3289" y="9623"/>
                      <a:pt x="1479" y="12638"/>
                      <a:pt x="3692" y="17008"/>
                    </a:cubicBezTo>
                    <a:cubicBezTo>
                      <a:pt x="3742" y="17106"/>
                      <a:pt x="3660" y="17226"/>
                      <a:pt x="3580" y="17173"/>
                    </a:cubicBezTo>
                    <a:cubicBezTo>
                      <a:pt x="3480" y="17107"/>
                      <a:pt x="3373" y="17049"/>
                      <a:pt x="3248" y="17008"/>
                    </a:cubicBezTo>
                    <a:cubicBezTo>
                      <a:pt x="2672" y="16817"/>
                      <a:pt x="2147" y="17532"/>
                      <a:pt x="2066" y="18125"/>
                    </a:cubicBezTo>
                    <a:cubicBezTo>
                      <a:pt x="1985" y="18717"/>
                      <a:pt x="1466" y="19287"/>
                      <a:pt x="1030" y="19447"/>
                    </a:cubicBezTo>
                    <a:cubicBezTo>
                      <a:pt x="745" y="19551"/>
                      <a:pt x="601" y="19831"/>
                      <a:pt x="536" y="20012"/>
                    </a:cubicBezTo>
                    <a:cubicBezTo>
                      <a:pt x="504" y="20099"/>
                      <a:pt x="434" y="20154"/>
                      <a:pt x="361" y="20146"/>
                    </a:cubicBezTo>
                    <a:cubicBezTo>
                      <a:pt x="216" y="20131"/>
                      <a:pt x="0" y="20176"/>
                      <a:pt x="0" y="20586"/>
                    </a:cubicBezTo>
                    <a:cubicBezTo>
                      <a:pt x="0" y="21201"/>
                      <a:pt x="1520" y="21134"/>
                      <a:pt x="2353" y="21134"/>
                    </a:cubicBezTo>
                    <a:cubicBezTo>
                      <a:pt x="3186" y="21134"/>
                      <a:pt x="3178" y="20359"/>
                      <a:pt x="3531" y="20359"/>
                    </a:cubicBezTo>
                    <a:cubicBezTo>
                      <a:pt x="3884" y="20359"/>
                      <a:pt x="4908" y="21156"/>
                      <a:pt x="5956" y="21156"/>
                    </a:cubicBezTo>
                    <a:cubicBezTo>
                      <a:pt x="7004" y="21156"/>
                      <a:pt x="5747" y="21156"/>
                      <a:pt x="9170" y="21156"/>
                    </a:cubicBezTo>
                    <a:cubicBezTo>
                      <a:pt x="10984" y="21156"/>
                      <a:pt x="10988" y="19548"/>
                      <a:pt x="10592" y="18037"/>
                    </a:cubicBezTo>
                    <a:cubicBezTo>
                      <a:pt x="10553" y="17888"/>
                      <a:pt x="10642" y="17734"/>
                      <a:pt x="10762" y="17742"/>
                    </a:cubicBezTo>
                    <a:cubicBezTo>
                      <a:pt x="11100" y="17764"/>
                      <a:pt x="11458" y="17753"/>
                      <a:pt x="11826" y="17689"/>
                    </a:cubicBezTo>
                    <a:cubicBezTo>
                      <a:pt x="11915" y="17674"/>
                      <a:pt x="11999" y="17751"/>
                      <a:pt x="12016" y="17868"/>
                    </a:cubicBezTo>
                    <a:cubicBezTo>
                      <a:pt x="12285" y="19718"/>
                      <a:pt x="13061" y="21599"/>
                      <a:pt x="14512" y="21048"/>
                    </a:cubicBezTo>
                    <a:cubicBezTo>
                      <a:pt x="15083" y="21296"/>
                      <a:pt x="15499" y="21198"/>
                      <a:pt x="15749" y="20949"/>
                    </a:cubicBezTo>
                    <a:cubicBezTo>
                      <a:pt x="16298" y="21270"/>
                      <a:pt x="16674" y="20792"/>
                      <a:pt x="16356" y="20439"/>
                    </a:cubicBezTo>
                    <a:cubicBezTo>
                      <a:pt x="16054" y="20103"/>
                      <a:pt x="15486" y="19298"/>
                      <a:pt x="14573" y="19299"/>
                    </a:cubicBezTo>
                    <a:cubicBezTo>
                      <a:pt x="14475" y="19299"/>
                      <a:pt x="14390" y="19209"/>
                      <a:pt x="14371" y="19084"/>
                    </a:cubicBezTo>
                    <a:cubicBezTo>
                      <a:pt x="14277" y="18494"/>
                      <a:pt x="14527" y="17143"/>
                      <a:pt x="14662" y="15972"/>
                    </a:cubicBezTo>
                    <a:cubicBezTo>
                      <a:pt x="14676" y="15852"/>
                      <a:pt x="14715" y="15741"/>
                      <a:pt x="14777" y="15651"/>
                    </a:cubicBezTo>
                    <a:cubicBezTo>
                      <a:pt x="15000" y="15325"/>
                      <a:pt x="15213" y="14954"/>
                      <a:pt x="15412" y="14529"/>
                    </a:cubicBezTo>
                    <a:cubicBezTo>
                      <a:pt x="15469" y="14408"/>
                      <a:pt x="15604" y="14409"/>
                      <a:pt x="15656" y="14533"/>
                    </a:cubicBezTo>
                    <a:cubicBezTo>
                      <a:pt x="15799" y="14870"/>
                      <a:pt x="15975" y="15184"/>
                      <a:pt x="16192" y="15439"/>
                    </a:cubicBezTo>
                    <a:cubicBezTo>
                      <a:pt x="16266" y="15526"/>
                      <a:pt x="16318" y="15639"/>
                      <a:pt x="16337" y="15765"/>
                    </a:cubicBezTo>
                    <a:cubicBezTo>
                      <a:pt x="16585" y="17373"/>
                      <a:pt x="18080" y="20842"/>
                      <a:pt x="19101" y="20942"/>
                    </a:cubicBezTo>
                    <a:cubicBezTo>
                      <a:pt x="20107" y="20917"/>
                      <a:pt x="20135" y="21172"/>
                      <a:pt x="20508" y="21173"/>
                    </a:cubicBezTo>
                    <a:cubicBezTo>
                      <a:pt x="20743" y="21174"/>
                      <a:pt x="20862" y="20793"/>
                      <a:pt x="20628" y="20540"/>
                    </a:cubicBezTo>
                    <a:cubicBezTo>
                      <a:pt x="20609" y="20519"/>
                      <a:pt x="20620" y="20478"/>
                      <a:pt x="20645" y="20478"/>
                    </a:cubicBezTo>
                    <a:cubicBezTo>
                      <a:pt x="20759" y="20479"/>
                      <a:pt x="20848" y="20482"/>
                      <a:pt x="20899" y="20485"/>
                    </a:cubicBezTo>
                    <a:cubicBezTo>
                      <a:pt x="20930" y="20486"/>
                      <a:pt x="20958" y="20504"/>
                      <a:pt x="20977" y="20535"/>
                    </a:cubicBezTo>
                    <a:cubicBezTo>
                      <a:pt x="21021" y="20606"/>
                      <a:pt x="21114" y="20741"/>
                      <a:pt x="21241" y="20815"/>
                    </a:cubicBezTo>
                    <a:cubicBezTo>
                      <a:pt x="21415" y="20916"/>
                      <a:pt x="21600" y="20710"/>
                      <a:pt x="21553" y="20469"/>
                    </a:cubicBezTo>
                    <a:cubicBezTo>
                      <a:pt x="21517" y="20281"/>
                      <a:pt x="21459" y="20059"/>
                      <a:pt x="21408" y="19878"/>
                    </a:cubicBezTo>
                    <a:cubicBezTo>
                      <a:pt x="21348" y="19662"/>
                      <a:pt x="21222" y="19489"/>
                      <a:pt x="21061" y="19398"/>
                    </a:cubicBezTo>
                    <a:cubicBezTo>
                      <a:pt x="20606" y="19143"/>
                      <a:pt x="20185" y="18944"/>
                      <a:pt x="19469" y="18789"/>
                    </a:cubicBezTo>
                    <a:cubicBezTo>
                      <a:pt x="19345" y="18762"/>
                      <a:pt x="19240" y="18647"/>
                      <a:pt x="19204" y="18490"/>
                    </a:cubicBezTo>
                    <a:cubicBezTo>
                      <a:pt x="19002" y="17615"/>
                      <a:pt x="19276" y="15944"/>
                      <a:pt x="18469" y="14355"/>
                    </a:cubicBezTo>
                    <a:cubicBezTo>
                      <a:pt x="18330" y="13193"/>
                      <a:pt x="18240" y="12130"/>
                      <a:pt x="17985" y="11219"/>
                    </a:cubicBezTo>
                    <a:cubicBezTo>
                      <a:pt x="17946" y="11077"/>
                      <a:pt x="18017" y="10926"/>
                      <a:pt x="18132" y="10909"/>
                    </a:cubicBezTo>
                    <a:cubicBezTo>
                      <a:pt x="19469" y="10712"/>
                      <a:pt x="20004" y="9093"/>
                      <a:pt x="20031" y="8149"/>
                    </a:cubicBezTo>
                    <a:cubicBezTo>
                      <a:pt x="20067" y="6948"/>
                      <a:pt x="21518" y="5148"/>
                      <a:pt x="21235" y="3532"/>
                    </a:cubicBezTo>
                    <a:cubicBezTo>
                      <a:pt x="20969" y="2017"/>
                      <a:pt x="19647" y="16"/>
                      <a:pt x="17338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328DCF"/>
                  </a:gs>
                  <a:gs pos="100000">
                    <a:srgbClr val="F7282B">
                      <a:alpha val="41585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spcBef>
                    <a:spcPts val="0"/>
                  </a:spcBef>
                  <a:defRPr spc="0" sz="2400">
                    <a:solidFill>
                      <a:srgbClr val="FFFFFF"/>
                    </a:solidFill>
                    <a:latin typeface="DIN Alternate"/>
                    <a:ea typeface="DIN Alternate"/>
                    <a:cs typeface="DIN Alternate"/>
                    <a:sym typeface="DIN Alternate"/>
                  </a:defRPr>
                </a:pPr>
              </a:p>
            </p:txBody>
          </p:sp>
          <p:sp>
            <p:nvSpPr>
              <p:cNvPr id="190" name="0.6733"/>
              <p:cNvSpPr txBox="1"/>
              <p:nvPr/>
            </p:nvSpPr>
            <p:spPr>
              <a:xfrm>
                <a:off x="-1" y="598947"/>
                <a:ext cx="2197481" cy="4572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>
                  <a:spcBef>
                    <a:spcPts val="0"/>
                  </a:spcBef>
                  <a:defRPr spc="0" sz="2400">
                    <a:solidFill>
                      <a:srgbClr val="FFFFFF"/>
                    </a:solidFill>
                    <a:latin typeface="DIN Alternate"/>
                    <a:ea typeface="DIN Alternate"/>
                    <a:cs typeface="DIN Alternate"/>
                    <a:sym typeface="DIN Alternate"/>
                  </a:defRPr>
                </a:lvl1pPr>
              </a:lstStyle>
              <a:p>
                <a:pPr/>
                <a:r>
                  <a:t>          0.6733</a:t>
                </a:r>
              </a:p>
            </p:txBody>
          </p:sp>
        </p:grpSp>
      </p:grp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Line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defTabSz="182880">
              <a:spcBef>
                <a:spcPts val="0"/>
              </a:spcBef>
              <a:buSzTx/>
              <a:buNone/>
              <a:defRPr sz="48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195" name="Conclusions: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3305">
              <a:spcBef>
                <a:spcPts val="2100"/>
              </a:spcBef>
              <a:defRPr sz="4800"/>
            </a:lvl1pPr>
          </a:lstStyle>
          <a:p>
            <a:pPr/>
            <a:r>
              <a:t>Conclusions:</a:t>
            </a:r>
          </a:p>
        </p:txBody>
      </p:sp>
      <p:grpSp>
        <p:nvGrpSpPr>
          <p:cNvPr id="208" name="Group"/>
          <p:cNvGrpSpPr/>
          <p:nvPr/>
        </p:nvGrpSpPr>
        <p:grpSpPr>
          <a:xfrm>
            <a:off x="308293" y="1917698"/>
            <a:ext cx="12320725" cy="7993478"/>
            <a:chOff x="0" y="0"/>
            <a:chExt cx="12320724" cy="7993476"/>
          </a:xfrm>
        </p:grpSpPr>
        <p:sp>
          <p:nvSpPr>
            <p:cNvPr id="196" name="Microscope"/>
            <p:cNvSpPr/>
            <p:nvPr/>
          </p:nvSpPr>
          <p:spPr>
            <a:xfrm>
              <a:off x="1204897" y="0"/>
              <a:ext cx="1356755" cy="19434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8758" y="0"/>
                  </a:moveTo>
                  <a:lnTo>
                    <a:pt x="5450" y="778"/>
                  </a:lnTo>
                  <a:lnTo>
                    <a:pt x="6641" y="3247"/>
                  </a:lnTo>
                  <a:lnTo>
                    <a:pt x="5792" y="3446"/>
                  </a:lnTo>
                  <a:lnTo>
                    <a:pt x="6104" y="4092"/>
                  </a:lnTo>
                  <a:cubicBezTo>
                    <a:pt x="6260" y="4416"/>
                    <a:pt x="6045" y="4765"/>
                    <a:pt x="5610" y="4922"/>
                  </a:cubicBezTo>
                  <a:cubicBezTo>
                    <a:pt x="2282" y="6123"/>
                    <a:pt x="0" y="8548"/>
                    <a:pt x="0" y="11338"/>
                  </a:cubicBezTo>
                  <a:cubicBezTo>
                    <a:pt x="0" y="13653"/>
                    <a:pt x="1568" y="15716"/>
                    <a:pt x="4002" y="17038"/>
                  </a:cubicBezTo>
                  <a:cubicBezTo>
                    <a:pt x="4586" y="17355"/>
                    <a:pt x="4834" y="17888"/>
                    <a:pt x="4600" y="18378"/>
                  </a:cubicBezTo>
                  <a:lnTo>
                    <a:pt x="4184" y="19249"/>
                  </a:lnTo>
                  <a:lnTo>
                    <a:pt x="1504" y="19249"/>
                  </a:lnTo>
                  <a:lnTo>
                    <a:pt x="383" y="21600"/>
                  </a:lnTo>
                  <a:lnTo>
                    <a:pt x="21600" y="21600"/>
                  </a:lnTo>
                  <a:lnTo>
                    <a:pt x="20479" y="19249"/>
                  </a:lnTo>
                  <a:lnTo>
                    <a:pt x="11598" y="19249"/>
                  </a:lnTo>
                  <a:lnTo>
                    <a:pt x="10562" y="17077"/>
                  </a:lnTo>
                  <a:lnTo>
                    <a:pt x="11571" y="16839"/>
                  </a:lnTo>
                  <a:lnTo>
                    <a:pt x="11765" y="17236"/>
                  </a:lnTo>
                  <a:cubicBezTo>
                    <a:pt x="11884" y="17482"/>
                    <a:pt x="13400" y="17349"/>
                    <a:pt x="15152" y="16937"/>
                  </a:cubicBezTo>
                  <a:cubicBezTo>
                    <a:pt x="16905" y="16524"/>
                    <a:pt x="18230" y="15990"/>
                    <a:pt x="18111" y="15743"/>
                  </a:cubicBezTo>
                  <a:lnTo>
                    <a:pt x="17339" y="14141"/>
                  </a:lnTo>
                  <a:lnTo>
                    <a:pt x="9985" y="15870"/>
                  </a:lnTo>
                  <a:lnTo>
                    <a:pt x="9392" y="14628"/>
                  </a:lnTo>
                  <a:lnTo>
                    <a:pt x="18738" y="12430"/>
                  </a:lnTo>
                  <a:lnTo>
                    <a:pt x="18157" y="11225"/>
                  </a:lnTo>
                  <a:lnTo>
                    <a:pt x="8816" y="13422"/>
                  </a:lnTo>
                  <a:cubicBezTo>
                    <a:pt x="8484" y="12824"/>
                    <a:pt x="7243" y="12835"/>
                    <a:pt x="6947" y="13456"/>
                  </a:cubicBezTo>
                  <a:lnTo>
                    <a:pt x="6503" y="14386"/>
                  </a:lnTo>
                  <a:cubicBezTo>
                    <a:pt x="6304" y="14804"/>
                    <a:pt x="5529" y="14924"/>
                    <a:pt x="5109" y="14596"/>
                  </a:cubicBezTo>
                  <a:cubicBezTo>
                    <a:pt x="4000" y="13729"/>
                    <a:pt x="3324" y="12589"/>
                    <a:pt x="3324" y="11338"/>
                  </a:cubicBezTo>
                  <a:cubicBezTo>
                    <a:pt x="3324" y="9736"/>
                    <a:pt x="4435" y="8310"/>
                    <a:pt x="6145" y="7417"/>
                  </a:cubicBezTo>
                  <a:cubicBezTo>
                    <a:pt x="6760" y="7095"/>
                    <a:pt x="7648" y="7292"/>
                    <a:pt x="7893" y="7801"/>
                  </a:cubicBezTo>
                  <a:lnTo>
                    <a:pt x="8198" y="8499"/>
                  </a:lnTo>
                  <a:cubicBezTo>
                    <a:pt x="7412" y="8705"/>
                    <a:pt x="6996" y="9308"/>
                    <a:pt x="7266" y="9868"/>
                  </a:cubicBezTo>
                  <a:lnTo>
                    <a:pt x="7411" y="10170"/>
                  </a:lnTo>
                  <a:lnTo>
                    <a:pt x="10048" y="9550"/>
                  </a:lnTo>
                  <a:lnTo>
                    <a:pt x="11155" y="11844"/>
                  </a:lnTo>
                  <a:lnTo>
                    <a:pt x="13852" y="11208"/>
                  </a:lnTo>
                  <a:lnTo>
                    <a:pt x="12745" y="8916"/>
                  </a:lnTo>
                  <a:lnTo>
                    <a:pt x="15302" y="8314"/>
                  </a:lnTo>
                  <a:lnTo>
                    <a:pt x="15157" y="8012"/>
                  </a:lnTo>
                  <a:cubicBezTo>
                    <a:pt x="14886" y="7450"/>
                    <a:pt x="14024" y="7146"/>
                    <a:pt x="13218" y="7317"/>
                  </a:cubicBezTo>
                  <a:lnTo>
                    <a:pt x="10821" y="2265"/>
                  </a:lnTo>
                  <a:lnTo>
                    <a:pt x="9949" y="2469"/>
                  </a:lnTo>
                  <a:lnTo>
                    <a:pt x="8758" y="0"/>
                  </a:lnTo>
                  <a:close/>
                  <a:moveTo>
                    <a:pt x="7777" y="15736"/>
                  </a:moveTo>
                  <a:cubicBezTo>
                    <a:pt x="8266" y="15736"/>
                    <a:pt x="8661" y="16014"/>
                    <a:pt x="8661" y="16355"/>
                  </a:cubicBezTo>
                  <a:cubicBezTo>
                    <a:pt x="8661" y="16696"/>
                    <a:pt x="8266" y="16972"/>
                    <a:pt x="7777" y="16972"/>
                  </a:cubicBezTo>
                  <a:cubicBezTo>
                    <a:pt x="7288" y="16972"/>
                    <a:pt x="6891" y="16696"/>
                    <a:pt x="6891" y="16355"/>
                  </a:cubicBezTo>
                  <a:cubicBezTo>
                    <a:pt x="6891" y="16014"/>
                    <a:pt x="7288" y="15736"/>
                    <a:pt x="7777" y="15736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rgbClr val="692321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spcBef>
                  <a:spcPts val="0"/>
                </a:spcBef>
                <a:defRPr spc="0" sz="2400">
                  <a:solidFill>
                    <a:srgbClr val="FFFFFF"/>
                  </a:solidFill>
                  <a:latin typeface="DIN Alternate"/>
                  <a:ea typeface="DIN Alternate"/>
                  <a:cs typeface="DIN Alternate"/>
                  <a:sym typeface="DIN Alternate"/>
                </a:defRPr>
              </a:pPr>
            </a:p>
          </p:txBody>
        </p:sp>
        <p:sp>
          <p:nvSpPr>
            <p:cNvPr id="197" name="Best model: Support Vector Machines…"/>
            <p:cNvSpPr txBox="1"/>
            <p:nvPr/>
          </p:nvSpPr>
          <p:spPr>
            <a:xfrm>
              <a:off x="2842181" y="133548"/>
              <a:ext cx="7789653" cy="1524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b="1" i="1" spc="36" sz="3600">
                  <a:latin typeface="Iowan Old Style"/>
                  <a:ea typeface="Iowan Old Style"/>
                  <a:cs typeface="Iowan Old Style"/>
                  <a:sym typeface="Iowan Old Style"/>
                </a:defRPr>
              </a:pPr>
              <a:r>
                <a:t>Best model: Support Vector Machines</a:t>
              </a:r>
            </a:p>
            <a:p>
              <a:pPr lvl="5" indent="1714500">
                <a:defRPr b="1" i="1" spc="36" sz="3600">
                  <a:latin typeface="Iowan Old Style"/>
                  <a:ea typeface="Iowan Old Style"/>
                  <a:cs typeface="Iowan Old Style"/>
                  <a:sym typeface="Iowan Old Style"/>
                </a:defRPr>
              </a:pPr>
              <a:r>
                <a:t>Accuracy score 0.7526</a:t>
              </a:r>
            </a:p>
          </p:txBody>
        </p:sp>
        <p:graphicFrame>
          <p:nvGraphicFramePr>
            <p:cNvPr id="198" name="2D Pie Chart"/>
            <p:cNvGraphicFramePr/>
            <p:nvPr/>
          </p:nvGraphicFramePr>
          <p:xfrm>
            <a:off x="0" y="2136709"/>
            <a:ext cx="5856767" cy="5856768"/>
          </p:xfrm>
          <a:graphic xmlns:a="http://schemas.openxmlformats.org/drawingml/2006/main">
            <a:graphicData uri="http://schemas.openxmlformats.org/drawingml/2006/chart">
              <c:chart xmlns:c="http://schemas.openxmlformats.org/drawingml/2006/chart" r:id="rId2"/>
            </a:graphicData>
          </a:graphic>
        </p:graphicFrame>
        <p:sp>
          <p:nvSpPr>
            <p:cNvPr id="199" name="Piggy Bank"/>
            <p:cNvSpPr/>
            <p:nvPr/>
          </p:nvSpPr>
          <p:spPr>
            <a:xfrm flipH="1" rot="10800000">
              <a:off x="7541816" y="2832892"/>
              <a:ext cx="3987256" cy="25027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64" h="21600" fill="norm" stroke="1" extrusionOk="0">
                  <a:moveTo>
                    <a:pt x="12587" y="0"/>
                  </a:moveTo>
                  <a:cubicBezTo>
                    <a:pt x="8555" y="0"/>
                    <a:pt x="6723" y="2256"/>
                    <a:pt x="6086" y="3315"/>
                  </a:cubicBezTo>
                  <a:cubicBezTo>
                    <a:pt x="5935" y="3565"/>
                    <a:pt x="5683" y="3543"/>
                    <a:pt x="5548" y="3269"/>
                  </a:cubicBezTo>
                  <a:cubicBezTo>
                    <a:pt x="5210" y="2580"/>
                    <a:pt x="4579" y="1527"/>
                    <a:pt x="3884" y="1527"/>
                  </a:cubicBezTo>
                  <a:cubicBezTo>
                    <a:pt x="2850" y="1527"/>
                    <a:pt x="3652" y="4548"/>
                    <a:pt x="3652" y="4548"/>
                  </a:cubicBezTo>
                  <a:cubicBezTo>
                    <a:pt x="3652" y="4548"/>
                    <a:pt x="2493" y="5921"/>
                    <a:pt x="2229" y="7581"/>
                  </a:cubicBezTo>
                  <a:cubicBezTo>
                    <a:pt x="2033" y="8805"/>
                    <a:pt x="641" y="8562"/>
                    <a:pt x="364" y="8562"/>
                  </a:cubicBezTo>
                  <a:cubicBezTo>
                    <a:pt x="-65" y="8562"/>
                    <a:pt x="-90" y="9711"/>
                    <a:pt x="162" y="10817"/>
                  </a:cubicBezTo>
                  <a:cubicBezTo>
                    <a:pt x="414" y="11924"/>
                    <a:pt x="1121" y="12374"/>
                    <a:pt x="1121" y="12374"/>
                  </a:cubicBezTo>
                  <a:cubicBezTo>
                    <a:pt x="995" y="12579"/>
                    <a:pt x="940" y="12757"/>
                    <a:pt x="1397" y="13358"/>
                  </a:cubicBezTo>
                  <a:cubicBezTo>
                    <a:pt x="1708" y="13767"/>
                    <a:pt x="2573" y="15312"/>
                    <a:pt x="4854" y="16551"/>
                  </a:cubicBezTo>
                  <a:cubicBezTo>
                    <a:pt x="5082" y="16675"/>
                    <a:pt x="5218" y="17057"/>
                    <a:pt x="5167" y="17439"/>
                  </a:cubicBezTo>
                  <a:lnTo>
                    <a:pt x="4702" y="20912"/>
                  </a:lnTo>
                  <a:cubicBezTo>
                    <a:pt x="4655" y="21267"/>
                    <a:pt x="4822" y="21600"/>
                    <a:pt x="5046" y="21600"/>
                  </a:cubicBezTo>
                  <a:lnTo>
                    <a:pt x="6770" y="21600"/>
                  </a:lnTo>
                  <a:cubicBezTo>
                    <a:pt x="6952" y="21600"/>
                    <a:pt x="7117" y="21432"/>
                    <a:pt x="7195" y="21165"/>
                  </a:cubicBezTo>
                  <a:lnTo>
                    <a:pt x="8037" y="18272"/>
                  </a:lnTo>
                  <a:cubicBezTo>
                    <a:pt x="8124" y="17974"/>
                    <a:pt x="8318" y="17798"/>
                    <a:pt x="8520" y="17839"/>
                  </a:cubicBezTo>
                  <a:cubicBezTo>
                    <a:pt x="9682" y="18075"/>
                    <a:pt x="11029" y="18218"/>
                    <a:pt x="12587" y="18218"/>
                  </a:cubicBezTo>
                  <a:cubicBezTo>
                    <a:pt x="13307" y="18218"/>
                    <a:pt x="13973" y="18115"/>
                    <a:pt x="14586" y="17928"/>
                  </a:cubicBezTo>
                  <a:cubicBezTo>
                    <a:pt x="14785" y="17867"/>
                    <a:pt x="14987" y="18016"/>
                    <a:pt x="15087" y="18304"/>
                  </a:cubicBezTo>
                  <a:lnTo>
                    <a:pt x="16087" y="21210"/>
                  </a:lnTo>
                  <a:cubicBezTo>
                    <a:pt x="16170" y="21452"/>
                    <a:pt x="16326" y="21600"/>
                    <a:pt x="16497" y="21600"/>
                  </a:cubicBezTo>
                  <a:lnTo>
                    <a:pt x="18243" y="21600"/>
                  </a:lnTo>
                  <a:cubicBezTo>
                    <a:pt x="18466" y="21600"/>
                    <a:pt x="18632" y="21267"/>
                    <a:pt x="18585" y="20912"/>
                  </a:cubicBezTo>
                  <a:lnTo>
                    <a:pt x="17934" y="16027"/>
                  </a:lnTo>
                  <a:cubicBezTo>
                    <a:pt x="17898" y="15757"/>
                    <a:pt x="17954" y="15477"/>
                    <a:pt x="18081" y="15293"/>
                  </a:cubicBezTo>
                  <a:cubicBezTo>
                    <a:pt x="19709" y="12937"/>
                    <a:pt x="20209" y="9534"/>
                    <a:pt x="19579" y="6535"/>
                  </a:cubicBezTo>
                  <a:cubicBezTo>
                    <a:pt x="19542" y="6361"/>
                    <a:pt x="19606" y="6175"/>
                    <a:pt x="19716" y="6132"/>
                  </a:cubicBezTo>
                  <a:cubicBezTo>
                    <a:pt x="20422" y="5855"/>
                    <a:pt x="21510" y="5137"/>
                    <a:pt x="21057" y="3409"/>
                  </a:cubicBezTo>
                  <a:cubicBezTo>
                    <a:pt x="21016" y="3254"/>
                    <a:pt x="20894" y="3213"/>
                    <a:pt x="20817" y="3325"/>
                  </a:cubicBezTo>
                  <a:cubicBezTo>
                    <a:pt x="20744" y="3432"/>
                    <a:pt x="20690" y="3550"/>
                    <a:pt x="20648" y="3659"/>
                  </a:cubicBezTo>
                  <a:cubicBezTo>
                    <a:pt x="20608" y="3765"/>
                    <a:pt x="20510" y="3756"/>
                    <a:pt x="20481" y="3640"/>
                  </a:cubicBezTo>
                  <a:cubicBezTo>
                    <a:pt x="20393" y="3281"/>
                    <a:pt x="20178" y="2828"/>
                    <a:pt x="19658" y="2927"/>
                  </a:cubicBezTo>
                  <a:cubicBezTo>
                    <a:pt x="19214" y="3013"/>
                    <a:pt x="19022" y="3455"/>
                    <a:pt x="18950" y="3944"/>
                  </a:cubicBezTo>
                  <a:cubicBezTo>
                    <a:pt x="18926" y="4113"/>
                    <a:pt x="18794" y="4163"/>
                    <a:pt x="18727" y="4027"/>
                  </a:cubicBezTo>
                  <a:cubicBezTo>
                    <a:pt x="17574" y="1683"/>
                    <a:pt x="15528" y="0"/>
                    <a:pt x="12587" y="0"/>
                  </a:cubicBezTo>
                  <a:close/>
                  <a:moveTo>
                    <a:pt x="12448" y="1027"/>
                  </a:moveTo>
                  <a:cubicBezTo>
                    <a:pt x="13136" y="1027"/>
                    <a:pt x="13772" y="1163"/>
                    <a:pt x="14343" y="1427"/>
                  </a:cubicBezTo>
                  <a:cubicBezTo>
                    <a:pt x="14395" y="1452"/>
                    <a:pt x="14423" y="1545"/>
                    <a:pt x="14402" y="1626"/>
                  </a:cubicBezTo>
                  <a:lnTo>
                    <a:pt x="14271" y="2126"/>
                  </a:lnTo>
                  <a:cubicBezTo>
                    <a:pt x="14254" y="2195"/>
                    <a:pt x="14208" y="2230"/>
                    <a:pt x="14164" y="2210"/>
                  </a:cubicBezTo>
                  <a:cubicBezTo>
                    <a:pt x="13649" y="1978"/>
                    <a:pt x="13073" y="1858"/>
                    <a:pt x="12448" y="1858"/>
                  </a:cubicBezTo>
                  <a:cubicBezTo>
                    <a:pt x="11524" y="1858"/>
                    <a:pt x="10708" y="2034"/>
                    <a:pt x="10012" y="2382"/>
                  </a:cubicBezTo>
                  <a:cubicBezTo>
                    <a:pt x="9968" y="2404"/>
                    <a:pt x="9920" y="2371"/>
                    <a:pt x="9902" y="2301"/>
                  </a:cubicBezTo>
                  <a:lnTo>
                    <a:pt x="9773" y="1801"/>
                  </a:lnTo>
                  <a:cubicBezTo>
                    <a:pt x="9752" y="1721"/>
                    <a:pt x="9776" y="1628"/>
                    <a:pt x="9827" y="1602"/>
                  </a:cubicBezTo>
                  <a:cubicBezTo>
                    <a:pt x="10483" y="1268"/>
                    <a:pt x="11341" y="1027"/>
                    <a:pt x="12448" y="1027"/>
                  </a:cubicBezTo>
                  <a:close/>
                  <a:moveTo>
                    <a:pt x="19754" y="3828"/>
                  </a:moveTo>
                  <a:cubicBezTo>
                    <a:pt x="19782" y="3821"/>
                    <a:pt x="19813" y="3823"/>
                    <a:pt x="19842" y="3836"/>
                  </a:cubicBezTo>
                  <a:cubicBezTo>
                    <a:pt x="19958" y="3890"/>
                    <a:pt x="20023" y="4100"/>
                    <a:pt x="19987" y="4307"/>
                  </a:cubicBezTo>
                  <a:cubicBezTo>
                    <a:pt x="19929" y="4638"/>
                    <a:pt x="19691" y="4699"/>
                    <a:pt x="19691" y="4699"/>
                  </a:cubicBezTo>
                  <a:cubicBezTo>
                    <a:pt x="19691" y="4699"/>
                    <a:pt x="19502" y="4478"/>
                    <a:pt x="19565" y="4113"/>
                  </a:cubicBezTo>
                  <a:cubicBezTo>
                    <a:pt x="19592" y="3958"/>
                    <a:pt x="19669" y="3850"/>
                    <a:pt x="19754" y="3828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328DCF">
                    <a:alpha val="71029"/>
                  </a:srgbClr>
                </a:gs>
                <a:gs pos="100000">
                  <a:srgbClr val="F7282B">
                    <a:alpha val="29537"/>
                  </a:srgb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spcBef>
                  <a:spcPts val="0"/>
                </a:spcBef>
                <a:defRPr spc="0" sz="4800">
                  <a:solidFill>
                    <a:srgbClr val="FFFFFF"/>
                  </a:solidFill>
                  <a:latin typeface="DIN Alternate"/>
                  <a:ea typeface="DIN Alternate"/>
                  <a:cs typeface="DIN Alternate"/>
                  <a:sym typeface="DIN Alternate"/>
                </a:defRPr>
              </a:pPr>
            </a:p>
          </p:txBody>
        </p:sp>
        <p:sp>
          <p:nvSpPr>
            <p:cNvPr id="200" name="Posts"/>
            <p:cNvSpPr txBox="1"/>
            <p:nvPr/>
          </p:nvSpPr>
          <p:spPr>
            <a:xfrm>
              <a:off x="9014433" y="3792182"/>
              <a:ext cx="1041743" cy="584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ctr">
                <a:defRPr b="1">
                  <a:solidFill>
                    <a:srgbClr val="FFFFFF"/>
                  </a:solidFill>
                  <a:latin typeface="Iowan Old Style"/>
                  <a:ea typeface="Iowan Old Style"/>
                  <a:cs typeface="Iowan Old Style"/>
                  <a:sym typeface="Iowan Old Style"/>
                </a:defRPr>
              </a:lvl1pPr>
            </a:lstStyle>
            <a:p>
              <a:pPr/>
              <a:r>
                <a:t>Posts</a:t>
              </a:r>
            </a:p>
          </p:txBody>
        </p:sp>
        <p:sp>
          <p:nvSpPr>
            <p:cNvPr id="201" name="Coins"/>
            <p:cNvSpPr/>
            <p:nvPr/>
          </p:nvSpPr>
          <p:spPr>
            <a:xfrm>
              <a:off x="7925031" y="6225070"/>
              <a:ext cx="951356" cy="9542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1" y="0"/>
                  </a:moveTo>
                  <a:cubicBezTo>
                    <a:pt x="7949" y="0"/>
                    <a:pt x="5266" y="392"/>
                    <a:pt x="3255" y="1111"/>
                  </a:cubicBezTo>
                  <a:cubicBezTo>
                    <a:pt x="1360" y="1787"/>
                    <a:pt x="273" y="2685"/>
                    <a:pt x="273" y="3572"/>
                  </a:cubicBezTo>
                  <a:cubicBezTo>
                    <a:pt x="273" y="4460"/>
                    <a:pt x="1360" y="5360"/>
                    <a:pt x="3255" y="6035"/>
                  </a:cubicBezTo>
                  <a:cubicBezTo>
                    <a:pt x="5266" y="6749"/>
                    <a:pt x="7949" y="7147"/>
                    <a:pt x="10801" y="7147"/>
                  </a:cubicBezTo>
                  <a:cubicBezTo>
                    <a:pt x="13652" y="7147"/>
                    <a:pt x="16334" y="6754"/>
                    <a:pt x="18345" y="6035"/>
                  </a:cubicBezTo>
                  <a:cubicBezTo>
                    <a:pt x="20240" y="5360"/>
                    <a:pt x="21327" y="4460"/>
                    <a:pt x="21327" y="3572"/>
                  </a:cubicBezTo>
                  <a:cubicBezTo>
                    <a:pt x="21327" y="2685"/>
                    <a:pt x="20240" y="1787"/>
                    <a:pt x="18345" y="1111"/>
                  </a:cubicBezTo>
                  <a:cubicBezTo>
                    <a:pt x="16334" y="398"/>
                    <a:pt x="13652" y="0"/>
                    <a:pt x="10801" y="0"/>
                  </a:cubicBezTo>
                  <a:close/>
                  <a:moveTo>
                    <a:pt x="12" y="4505"/>
                  </a:moveTo>
                  <a:lnTo>
                    <a:pt x="12" y="5914"/>
                  </a:lnTo>
                  <a:cubicBezTo>
                    <a:pt x="12" y="8033"/>
                    <a:pt x="4846" y="9754"/>
                    <a:pt x="10811" y="9754"/>
                  </a:cubicBezTo>
                  <a:cubicBezTo>
                    <a:pt x="16776" y="9754"/>
                    <a:pt x="21600" y="8039"/>
                    <a:pt x="21600" y="5914"/>
                  </a:cubicBezTo>
                  <a:lnTo>
                    <a:pt x="21600" y="4505"/>
                  </a:lnTo>
                  <a:cubicBezTo>
                    <a:pt x="21136" y="5284"/>
                    <a:pt x="20088" y="5991"/>
                    <a:pt x="18531" y="6541"/>
                  </a:cubicBezTo>
                  <a:cubicBezTo>
                    <a:pt x="16460" y="7276"/>
                    <a:pt x="13718" y="7679"/>
                    <a:pt x="10806" y="7679"/>
                  </a:cubicBezTo>
                  <a:cubicBezTo>
                    <a:pt x="7894" y="7679"/>
                    <a:pt x="5146" y="7276"/>
                    <a:pt x="3081" y="6541"/>
                  </a:cubicBezTo>
                  <a:cubicBezTo>
                    <a:pt x="1524" y="5985"/>
                    <a:pt x="476" y="5284"/>
                    <a:pt x="12" y="4505"/>
                  </a:cubicBezTo>
                  <a:close/>
                  <a:moveTo>
                    <a:pt x="0" y="7320"/>
                  </a:moveTo>
                  <a:lnTo>
                    <a:pt x="0" y="8284"/>
                  </a:lnTo>
                  <a:cubicBezTo>
                    <a:pt x="0" y="10402"/>
                    <a:pt x="4836" y="12123"/>
                    <a:pt x="10801" y="12123"/>
                  </a:cubicBezTo>
                  <a:cubicBezTo>
                    <a:pt x="16766" y="12123"/>
                    <a:pt x="21600" y="10408"/>
                    <a:pt x="21600" y="8284"/>
                  </a:cubicBezTo>
                  <a:lnTo>
                    <a:pt x="21600" y="7320"/>
                  </a:lnTo>
                  <a:cubicBezTo>
                    <a:pt x="21458" y="7495"/>
                    <a:pt x="21295" y="7664"/>
                    <a:pt x="21098" y="7827"/>
                  </a:cubicBezTo>
                  <a:cubicBezTo>
                    <a:pt x="20508" y="8329"/>
                    <a:pt x="19672" y="8769"/>
                    <a:pt x="18618" y="9145"/>
                  </a:cubicBezTo>
                  <a:cubicBezTo>
                    <a:pt x="16520" y="9891"/>
                    <a:pt x="13745" y="10299"/>
                    <a:pt x="10801" y="10299"/>
                  </a:cubicBezTo>
                  <a:cubicBezTo>
                    <a:pt x="7856" y="10299"/>
                    <a:pt x="5080" y="9891"/>
                    <a:pt x="2982" y="9145"/>
                  </a:cubicBezTo>
                  <a:cubicBezTo>
                    <a:pt x="1928" y="8769"/>
                    <a:pt x="1099" y="8329"/>
                    <a:pt x="504" y="7827"/>
                  </a:cubicBezTo>
                  <a:cubicBezTo>
                    <a:pt x="307" y="7664"/>
                    <a:pt x="142" y="7495"/>
                    <a:pt x="0" y="7320"/>
                  </a:cubicBezTo>
                  <a:close/>
                  <a:moveTo>
                    <a:pt x="0" y="9689"/>
                  </a:moveTo>
                  <a:lnTo>
                    <a:pt x="0" y="10653"/>
                  </a:lnTo>
                  <a:cubicBezTo>
                    <a:pt x="0" y="12771"/>
                    <a:pt x="4836" y="14492"/>
                    <a:pt x="10801" y="14492"/>
                  </a:cubicBezTo>
                  <a:cubicBezTo>
                    <a:pt x="16766" y="14492"/>
                    <a:pt x="21600" y="12777"/>
                    <a:pt x="21600" y="10653"/>
                  </a:cubicBezTo>
                  <a:lnTo>
                    <a:pt x="21600" y="9689"/>
                  </a:lnTo>
                  <a:cubicBezTo>
                    <a:pt x="21458" y="9864"/>
                    <a:pt x="21295" y="10033"/>
                    <a:pt x="21098" y="10197"/>
                  </a:cubicBezTo>
                  <a:cubicBezTo>
                    <a:pt x="20508" y="10698"/>
                    <a:pt x="19672" y="11138"/>
                    <a:pt x="18618" y="11514"/>
                  </a:cubicBezTo>
                  <a:cubicBezTo>
                    <a:pt x="16520" y="12260"/>
                    <a:pt x="13745" y="12668"/>
                    <a:pt x="10801" y="12668"/>
                  </a:cubicBezTo>
                  <a:cubicBezTo>
                    <a:pt x="7856" y="12668"/>
                    <a:pt x="5080" y="12260"/>
                    <a:pt x="2982" y="11514"/>
                  </a:cubicBezTo>
                  <a:cubicBezTo>
                    <a:pt x="1928" y="11138"/>
                    <a:pt x="1099" y="10698"/>
                    <a:pt x="504" y="10197"/>
                  </a:cubicBezTo>
                  <a:cubicBezTo>
                    <a:pt x="307" y="10033"/>
                    <a:pt x="142" y="9864"/>
                    <a:pt x="0" y="9689"/>
                  </a:cubicBezTo>
                  <a:close/>
                  <a:moveTo>
                    <a:pt x="0" y="12059"/>
                  </a:moveTo>
                  <a:lnTo>
                    <a:pt x="0" y="13022"/>
                  </a:lnTo>
                  <a:cubicBezTo>
                    <a:pt x="0" y="15141"/>
                    <a:pt x="4836" y="16862"/>
                    <a:pt x="10801" y="16862"/>
                  </a:cubicBezTo>
                  <a:cubicBezTo>
                    <a:pt x="16766" y="16862"/>
                    <a:pt x="21600" y="15146"/>
                    <a:pt x="21600" y="13022"/>
                  </a:cubicBezTo>
                  <a:lnTo>
                    <a:pt x="21600" y="12059"/>
                  </a:lnTo>
                  <a:cubicBezTo>
                    <a:pt x="21458" y="12233"/>
                    <a:pt x="21295" y="12402"/>
                    <a:pt x="21098" y="12566"/>
                  </a:cubicBezTo>
                  <a:cubicBezTo>
                    <a:pt x="20508" y="13067"/>
                    <a:pt x="19672" y="13507"/>
                    <a:pt x="18618" y="13883"/>
                  </a:cubicBezTo>
                  <a:cubicBezTo>
                    <a:pt x="16520" y="14629"/>
                    <a:pt x="13745" y="15037"/>
                    <a:pt x="10801" y="15037"/>
                  </a:cubicBezTo>
                  <a:cubicBezTo>
                    <a:pt x="7856" y="15037"/>
                    <a:pt x="5080" y="14629"/>
                    <a:pt x="2982" y="13883"/>
                  </a:cubicBezTo>
                  <a:cubicBezTo>
                    <a:pt x="1928" y="13507"/>
                    <a:pt x="1099" y="13067"/>
                    <a:pt x="504" y="12566"/>
                  </a:cubicBezTo>
                  <a:cubicBezTo>
                    <a:pt x="307" y="12402"/>
                    <a:pt x="142" y="12233"/>
                    <a:pt x="0" y="12059"/>
                  </a:cubicBezTo>
                  <a:close/>
                  <a:moveTo>
                    <a:pt x="0" y="14428"/>
                  </a:moveTo>
                  <a:lnTo>
                    <a:pt x="0" y="15391"/>
                  </a:lnTo>
                  <a:cubicBezTo>
                    <a:pt x="0" y="17510"/>
                    <a:pt x="4836" y="19231"/>
                    <a:pt x="10801" y="19231"/>
                  </a:cubicBezTo>
                  <a:cubicBezTo>
                    <a:pt x="16766" y="19231"/>
                    <a:pt x="21600" y="17515"/>
                    <a:pt x="21600" y="15391"/>
                  </a:cubicBezTo>
                  <a:lnTo>
                    <a:pt x="21600" y="14428"/>
                  </a:lnTo>
                  <a:cubicBezTo>
                    <a:pt x="21458" y="14602"/>
                    <a:pt x="21295" y="14772"/>
                    <a:pt x="21098" y="14935"/>
                  </a:cubicBezTo>
                  <a:cubicBezTo>
                    <a:pt x="20508" y="15436"/>
                    <a:pt x="19672" y="15877"/>
                    <a:pt x="18618" y="16252"/>
                  </a:cubicBezTo>
                  <a:cubicBezTo>
                    <a:pt x="16520" y="16998"/>
                    <a:pt x="13745" y="17406"/>
                    <a:pt x="10801" y="17406"/>
                  </a:cubicBezTo>
                  <a:cubicBezTo>
                    <a:pt x="7856" y="17406"/>
                    <a:pt x="5080" y="16998"/>
                    <a:pt x="2982" y="16252"/>
                  </a:cubicBezTo>
                  <a:cubicBezTo>
                    <a:pt x="1928" y="15877"/>
                    <a:pt x="1099" y="15436"/>
                    <a:pt x="504" y="14935"/>
                  </a:cubicBezTo>
                  <a:cubicBezTo>
                    <a:pt x="307" y="14772"/>
                    <a:pt x="142" y="14602"/>
                    <a:pt x="0" y="14428"/>
                  </a:cubicBezTo>
                  <a:close/>
                  <a:moveTo>
                    <a:pt x="0" y="16797"/>
                  </a:moveTo>
                  <a:lnTo>
                    <a:pt x="0" y="17760"/>
                  </a:lnTo>
                  <a:cubicBezTo>
                    <a:pt x="0" y="19879"/>
                    <a:pt x="4836" y="21600"/>
                    <a:pt x="10801" y="21600"/>
                  </a:cubicBezTo>
                  <a:cubicBezTo>
                    <a:pt x="16766" y="21600"/>
                    <a:pt x="21600" y="19879"/>
                    <a:pt x="21600" y="17760"/>
                  </a:cubicBezTo>
                  <a:lnTo>
                    <a:pt x="21600" y="16797"/>
                  </a:lnTo>
                  <a:cubicBezTo>
                    <a:pt x="21458" y="16971"/>
                    <a:pt x="21295" y="17141"/>
                    <a:pt x="21098" y="17304"/>
                  </a:cubicBezTo>
                  <a:cubicBezTo>
                    <a:pt x="20508" y="17805"/>
                    <a:pt x="19672" y="18246"/>
                    <a:pt x="18618" y="18622"/>
                  </a:cubicBezTo>
                  <a:cubicBezTo>
                    <a:pt x="16520" y="19368"/>
                    <a:pt x="13745" y="19775"/>
                    <a:pt x="10801" y="19775"/>
                  </a:cubicBezTo>
                  <a:cubicBezTo>
                    <a:pt x="7856" y="19775"/>
                    <a:pt x="5080" y="19368"/>
                    <a:pt x="2982" y="18622"/>
                  </a:cubicBezTo>
                  <a:cubicBezTo>
                    <a:pt x="1928" y="18246"/>
                    <a:pt x="1099" y="17805"/>
                    <a:pt x="504" y="17304"/>
                  </a:cubicBezTo>
                  <a:cubicBezTo>
                    <a:pt x="307" y="17141"/>
                    <a:pt x="142" y="16971"/>
                    <a:pt x="0" y="16797"/>
                  </a:cubicBezTo>
                  <a:close/>
                </a:path>
              </a:pathLst>
            </a:custGeom>
            <a:solidFill>
              <a:srgbClr val="BB1B36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spcBef>
                  <a:spcPts val="0"/>
                </a:spcBef>
                <a:defRPr spc="0" sz="2400">
                  <a:solidFill>
                    <a:srgbClr val="FFFFFF"/>
                  </a:solidFill>
                  <a:latin typeface="DIN Alternate"/>
                  <a:ea typeface="DIN Alternate"/>
                  <a:cs typeface="DIN Alternate"/>
                  <a:sym typeface="DIN Alternate"/>
                </a:defRPr>
              </a:pPr>
            </a:p>
          </p:txBody>
        </p:sp>
        <p:grpSp>
          <p:nvGrpSpPr>
            <p:cNvPr id="205" name="Group"/>
            <p:cNvGrpSpPr/>
            <p:nvPr/>
          </p:nvGrpSpPr>
          <p:grpSpPr>
            <a:xfrm>
              <a:off x="10258799" y="5961587"/>
              <a:ext cx="2061925" cy="1624287"/>
              <a:chOff x="0" y="0"/>
              <a:chExt cx="2061924" cy="1624286"/>
            </a:xfrm>
          </p:grpSpPr>
          <p:sp>
            <p:nvSpPr>
              <p:cNvPr id="202" name="Coins"/>
              <p:cNvSpPr/>
              <p:nvPr/>
            </p:nvSpPr>
            <p:spPr>
              <a:xfrm>
                <a:off x="0" y="0"/>
                <a:ext cx="805076" cy="80749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1" y="0"/>
                    </a:moveTo>
                    <a:cubicBezTo>
                      <a:pt x="7949" y="0"/>
                      <a:pt x="5266" y="392"/>
                      <a:pt x="3255" y="1111"/>
                    </a:cubicBezTo>
                    <a:cubicBezTo>
                      <a:pt x="1360" y="1787"/>
                      <a:pt x="273" y="2685"/>
                      <a:pt x="273" y="3572"/>
                    </a:cubicBezTo>
                    <a:cubicBezTo>
                      <a:pt x="273" y="4460"/>
                      <a:pt x="1360" y="5360"/>
                      <a:pt x="3255" y="6035"/>
                    </a:cubicBezTo>
                    <a:cubicBezTo>
                      <a:pt x="5266" y="6749"/>
                      <a:pt x="7949" y="7147"/>
                      <a:pt x="10801" y="7147"/>
                    </a:cubicBezTo>
                    <a:cubicBezTo>
                      <a:pt x="13652" y="7147"/>
                      <a:pt x="16334" y="6754"/>
                      <a:pt x="18345" y="6035"/>
                    </a:cubicBezTo>
                    <a:cubicBezTo>
                      <a:pt x="20240" y="5360"/>
                      <a:pt x="21327" y="4460"/>
                      <a:pt x="21327" y="3572"/>
                    </a:cubicBezTo>
                    <a:cubicBezTo>
                      <a:pt x="21327" y="2685"/>
                      <a:pt x="20240" y="1787"/>
                      <a:pt x="18345" y="1111"/>
                    </a:cubicBezTo>
                    <a:cubicBezTo>
                      <a:pt x="16334" y="398"/>
                      <a:pt x="13652" y="0"/>
                      <a:pt x="10801" y="0"/>
                    </a:cubicBezTo>
                    <a:close/>
                    <a:moveTo>
                      <a:pt x="12" y="4505"/>
                    </a:moveTo>
                    <a:lnTo>
                      <a:pt x="12" y="5914"/>
                    </a:lnTo>
                    <a:cubicBezTo>
                      <a:pt x="12" y="8033"/>
                      <a:pt x="4846" y="9754"/>
                      <a:pt x="10811" y="9754"/>
                    </a:cubicBezTo>
                    <a:cubicBezTo>
                      <a:pt x="16776" y="9754"/>
                      <a:pt x="21600" y="8039"/>
                      <a:pt x="21600" y="5914"/>
                    </a:cubicBezTo>
                    <a:lnTo>
                      <a:pt x="21600" y="4505"/>
                    </a:lnTo>
                    <a:cubicBezTo>
                      <a:pt x="21136" y="5284"/>
                      <a:pt x="20088" y="5991"/>
                      <a:pt x="18531" y="6541"/>
                    </a:cubicBezTo>
                    <a:cubicBezTo>
                      <a:pt x="16460" y="7276"/>
                      <a:pt x="13718" y="7679"/>
                      <a:pt x="10806" y="7679"/>
                    </a:cubicBezTo>
                    <a:cubicBezTo>
                      <a:pt x="7894" y="7679"/>
                      <a:pt x="5146" y="7276"/>
                      <a:pt x="3081" y="6541"/>
                    </a:cubicBezTo>
                    <a:cubicBezTo>
                      <a:pt x="1524" y="5985"/>
                      <a:pt x="476" y="5284"/>
                      <a:pt x="12" y="4505"/>
                    </a:cubicBezTo>
                    <a:close/>
                    <a:moveTo>
                      <a:pt x="0" y="7320"/>
                    </a:moveTo>
                    <a:lnTo>
                      <a:pt x="0" y="8284"/>
                    </a:lnTo>
                    <a:cubicBezTo>
                      <a:pt x="0" y="10402"/>
                      <a:pt x="4836" y="12123"/>
                      <a:pt x="10801" y="12123"/>
                    </a:cubicBezTo>
                    <a:cubicBezTo>
                      <a:pt x="16766" y="12123"/>
                      <a:pt x="21600" y="10408"/>
                      <a:pt x="21600" y="8284"/>
                    </a:cubicBezTo>
                    <a:lnTo>
                      <a:pt x="21600" y="7320"/>
                    </a:lnTo>
                    <a:cubicBezTo>
                      <a:pt x="21458" y="7495"/>
                      <a:pt x="21295" y="7664"/>
                      <a:pt x="21098" y="7827"/>
                    </a:cubicBezTo>
                    <a:cubicBezTo>
                      <a:pt x="20508" y="8329"/>
                      <a:pt x="19672" y="8769"/>
                      <a:pt x="18618" y="9145"/>
                    </a:cubicBezTo>
                    <a:cubicBezTo>
                      <a:pt x="16520" y="9891"/>
                      <a:pt x="13745" y="10299"/>
                      <a:pt x="10801" y="10299"/>
                    </a:cubicBezTo>
                    <a:cubicBezTo>
                      <a:pt x="7856" y="10299"/>
                      <a:pt x="5080" y="9891"/>
                      <a:pt x="2982" y="9145"/>
                    </a:cubicBezTo>
                    <a:cubicBezTo>
                      <a:pt x="1928" y="8769"/>
                      <a:pt x="1099" y="8329"/>
                      <a:pt x="504" y="7827"/>
                    </a:cubicBezTo>
                    <a:cubicBezTo>
                      <a:pt x="307" y="7664"/>
                      <a:pt x="142" y="7495"/>
                      <a:pt x="0" y="7320"/>
                    </a:cubicBezTo>
                    <a:close/>
                    <a:moveTo>
                      <a:pt x="0" y="9689"/>
                    </a:moveTo>
                    <a:lnTo>
                      <a:pt x="0" y="10653"/>
                    </a:lnTo>
                    <a:cubicBezTo>
                      <a:pt x="0" y="12771"/>
                      <a:pt x="4836" y="14492"/>
                      <a:pt x="10801" y="14492"/>
                    </a:cubicBezTo>
                    <a:cubicBezTo>
                      <a:pt x="16766" y="14492"/>
                      <a:pt x="21600" y="12777"/>
                      <a:pt x="21600" y="10653"/>
                    </a:cubicBezTo>
                    <a:lnTo>
                      <a:pt x="21600" y="9689"/>
                    </a:lnTo>
                    <a:cubicBezTo>
                      <a:pt x="21458" y="9864"/>
                      <a:pt x="21295" y="10033"/>
                      <a:pt x="21098" y="10197"/>
                    </a:cubicBezTo>
                    <a:cubicBezTo>
                      <a:pt x="20508" y="10698"/>
                      <a:pt x="19672" y="11138"/>
                      <a:pt x="18618" y="11514"/>
                    </a:cubicBezTo>
                    <a:cubicBezTo>
                      <a:pt x="16520" y="12260"/>
                      <a:pt x="13745" y="12668"/>
                      <a:pt x="10801" y="12668"/>
                    </a:cubicBezTo>
                    <a:cubicBezTo>
                      <a:pt x="7856" y="12668"/>
                      <a:pt x="5080" y="12260"/>
                      <a:pt x="2982" y="11514"/>
                    </a:cubicBezTo>
                    <a:cubicBezTo>
                      <a:pt x="1928" y="11138"/>
                      <a:pt x="1099" y="10698"/>
                      <a:pt x="504" y="10197"/>
                    </a:cubicBezTo>
                    <a:cubicBezTo>
                      <a:pt x="307" y="10033"/>
                      <a:pt x="142" y="9864"/>
                      <a:pt x="0" y="9689"/>
                    </a:cubicBezTo>
                    <a:close/>
                    <a:moveTo>
                      <a:pt x="0" y="12059"/>
                    </a:moveTo>
                    <a:lnTo>
                      <a:pt x="0" y="13022"/>
                    </a:lnTo>
                    <a:cubicBezTo>
                      <a:pt x="0" y="15141"/>
                      <a:pt x="4836" y="16862"/>
                      <a:pt x="10801" y="16862"/>
                    </a:cubicBezTo>
                    <a:cubicBezTo>
                      <a:pt x="16766" y="16862"/>
                      <a:pt x="21600" y="15146"/>
                      <a:pt x="21600" y="13022"/>
                    </a:cubicBezTo>
                    <a:lnTo>
                      <a:pt x="21600" y="12059"/>
                    </a:lnTo>
                    <a:cubicBezTo>
                      <a:pt x="21458" y="12233"/>
                      <a:pt x="21295" y="12402"/>
                      <a:pt x="21098" y="12566"/>
                    </a:cubicBezTo>
                    <a:cubicBezTo>
                      <a:pt x="20508" y="13067"/>
                      <a:pt x="19672" y="13507"/>
                      <a:pt x="18618" y="13883"/>
                    </a:cubicBezTo>
                    <a:cubicBezTo>
                      <a:pt x="16520" y="14629"/>
                      <a:pt x="13745" y="15037"/>
                      <a:pt x="10801" y="15037"/>
                    </a:cubicBezTo>
                    <a:cubicBezTo>
                      <a:pt x="7856" y="15037"/>
                      <a:pt x="5080" y="14629"/>
                      <a:pt x="2982" y="13883"/>
                    </a:cubicBezTo>
                    <a:cubicBezTo>
                      <a:pt x="1928" y="13507"/>
                      <a:pt x="1099" y="13067"/>
                      <a:pt x="504" y="12566"/>
                    </a:cubicBezTo>
                    <a:cubicBezTo>
                      <a:pt x="307" y="12402"/>
                      <a:pt x="142" y="12233"/>
                      <a:pt x="0" y="12059"/>
                    </a:cubicBezTo>
                    <a:close/>
                    <a:moveTo>
                      <a:pt x="0" y="14428"/>
                    </a:moveTo>
                    <a:lnTo>
                      <a:pt x="0" y="15391"/>
                    </a:lnTo>
                    <a:cubicBezTo>
                      <a:pt x="0" y="17510"/>
                      <a:pt x="4836" y="19231"/>
                      <a:pt x="10801" y="19231"/>
                    </a:cubicBezTo>
                    <a:cubicBezTo>
                      <a:pt x="16766" y="19231"/>
                      <a:pt x="21600" y="17515"/>
                      <a:pt x="21600" y="15391"/>
                    </a:cubicBezTo>
                    <a:lnTo>
                      <a:pt x="21600" y="14428"/>
                    </a:lnTo>
                    <a:cubicBezTo>
                      <a:pt x="21458" y="14602"/>
                      <a:pt x="21295" y="14772"/>
                      <a:pt x="21098" y="14935"/>
                    </a:cubicBezTo>
                    <a:cubicBezTo>
                      <a:pt x="20508" y="15436"/>
                      <a:pt x="19672" y="15877"/>
                      <a:pt x="18618" y="16252"/>
                    </a:cubicBezTo>
                    <a:cubicBezTo>
                      <a:pt x="16520" y="16998"/>
                      <a:pt x="13745" y="17406"/>
                      <a:pt x="10801" y="17406"/>
                    </a:cubicBezTo>
                    <a:cubicBezTo>
                      <a:pt x="7856" y="17406"/>
                      <a:pt x="5080" y="16998"/>
                      <a:pt x="2982" y="16252"/>
                    </a:cubicBezTo>
                    <a:cubicBezTo>
                      <a:pt x="1928" y="15877"/>
                      <a:pt x="1099" y="15436"/>
                      <a:pt x="504" y="14935"/>
                    </a:cubicBezTo>
                    <a:cubicBezTo>
                      <a:pt x="307" y="14772"/>
                      <a:pt x="142" y="14602"/>
                      <a:pt x="0" y="14428"/>
                    </a:cubicBezTo>
                    <a:close/>
                    <a:moveTo>
                      <a:pt x="0" y="16797"/>
                    </a:moveTo>
                    <a:lnTo>
                      <a:pt x="0" y="17760"/>
                    </a:lnTo>
                    <a:cubicBezTo>
                      <a:pt x="0" y="19879"/>
                      <a:pt x="4836" y="21600"/>
                      <a:pt x="10801" y="21600"/>
                    </a:cubicBezTo>
                    <a:cubicBezTo>
                      <a:pt x="16766" y="21600"/>
                      <a:pt x="21600" y="19879"/>
                      <a:pt x="21600" y="17760"/>
                    </a:cubicBezTo>
                    <a:lnTo>
                      <a:pt x="21600" y="16797"/>
                    </a:lnTo>
                    <a:cubicBezTo>
                      <a:pt x="21458" y="16971"/>
                      <a:pt x="21295" y="17141"/>
                      <a:pt x="21098" y="17304"/>
                    </a:cubicBezTo>
                    <a:cubicBezTo>
                      <a:pt x="20508" y="17805"/>
                      <a:pt x="19672" y="18246"/>
                      <a:pt x="18618" y="18622"/>
                    </a:cubicBezTo>
                    <a:cubicBezTo>
                      <a:pt x="16520" y="19368"/>
                      <a:pt x="13745" y="19775"/>
                      <a:pt x="10801" y="19775"/>
                    </a:cubicBezTo>
                    <a:cubicBezTo>
                      <a:pt x="7856" y="19775"/>
                      <a:pt x="5080" y="19368"/>
                      <a:pt x="2982" y="18622"/>
                    </a:cubicBezTo>
                    <a:cubicBezTo>
                      <a:pt x="1928" y="18246"/>
                      <a:pt x="1099" y="17805"/>
                      <a:pt x="504" y="17304"/>
                    </a:cubicBezTo>
                    <a:cubicBezTo>
                      <a:pt x="307" y="17141"/>
                      <a:pt x="142" y="16971"/>
                      <a:pt x="0" y="16797"/>
                    </a:cubicBezTo>
                    <a:close/>
                  </a:path>
                </a:pathLst>
              </a:custGeom>
              <a:solidFill>
                <a:srgbClr val="A6BBB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spcBef>
                    <a:spcPts val="0"/>
                  </a:spcBef>
                  <a:defRPr spc="0" sz="2400">
                    <a:solidFill>
                      <a:srgbClr val="FFFFFF"/>
                    </a:solidFill>
                    <a:latin typeface="DIN Alternate"/>
                    <a:ea typeface="DIN Alternate"/>
                    <a:cs typeface="DIN Alternate"/>
                    <a:sym typeface="DIN Alternate"/>
                  </a:defRPr>
                </a:pPr>
              </a:p>
            </p:txBody>
          </p:sp>
          <p:sp>
            <p:nvSpPr>
              <p:cNvPr id="203" name="Coins"/>
              <p:cNvSpPr/>
              <p:nvPr/>
            </p:nvSpPr>
            <p:spPr>
              <a:xfrm>
                <a:off x="1256847" y="193450"/>
                <a:ext cx="805078" cy="80749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1" y="0"/>
                    </a:moveTo>
                    <a:cubicBezTo>
                      <a:pt x="7949" y="0"/>
                      <a:pt x="5266" y="392"/>
                      <a:pt x="3255" y="1111"/>
                    </a:cubicBezTo>
                    <a:cubicBezTo>
                      <a:pt x="1360" y="1787"/>
                      <a:pt x="273" y="2685"/>
                      <a:pt x="273" y="3572"/>
                    </a:cubicBezTo>
                    <a:cubicBezTo>
                      <a:pt x="273" y="4460"/>
                      <a:pt x="1360" y="5360"/>
                      <a:pt x="3255" y="6035"/>
                    </a:cubicBezTo>
                    <a:cubicBezTo>
                      <a:pt x="5266" y="6749"/>
                      <a:pt x="7949" y="7147"/>
                      <a:pt x="10801" y="7147"/>
                    </a:cubicBezTo>
                    <a:cubicBezTo>
                      <a:pt x="13652" y="7147"/>
                      <a:pt x="16334" y="6754"/>
                      <a:pt x="18345" y="6035"/>
                    </a:cubicBezTo>
                    <a:cubicBezTo>
                      <a:pt x="20240" y="5360"/>
                      <a:pt x="21327" y="4460"/>
                      <a:pt x="21327" y="3572"/>
                    </a:cubicBezTo>
                    <a:cubicBezTo>
                      <a:pt x="21327" y="2685"/>
                      <a:pt x="20240" y="1787"/>
                      <a:pt x="18345" y="1111"/>
                    </a:cubicBezTo>
                    <a:cubicBezTo>
                      <a:pt x="16334" y="398"/>
                      <a:pt x="13652" y="0"/>
                      <a:pt x="10801" y="0"/>
                    </a:cubicBezTo>
                    <a:close/>
                    <a:moveTo>
                      <a:pt x="12" y="4505"/>
                    </a:moveTo>
                    <a:lnTo>
                      <a:pt x="12" y="5914"/>
                    </a:lnTo>
                    <a:cubicBezTo>
                      <a:pt x="12" y="8033"/>
                      <a:pt x="4846" y="9754"/>
                      <a:pt x="10811" y="9754"/>
                    </a:cubicBezTo>
                    <a:cubicBezTo>
                      <a:pt x="16776" y="9754"/>
                      <a:pt x="21600" y="8039"/>
                      <a:pt x="21600" y="5914"/>
                    </a:cubicBezTo>
                    <a:lnTo>
                      <a:pt x="21600" y="4505"/>
                    </a:lnTo>
                    <a:cubicBezTo>
                      <a:pt x="21136" y="5284"/>
                      <a:pt x="20088" y="5991"/>
                      <a:pt x="18531" y="6541"/>
                    </a:cubicBezTo>
                    <a:cubicBezTo>
                      <a:pt x="16460" y="7276"/>
                      <a:pt x="13718" y="7679"/>
                      <a:pt x="10806" y="7679"/>
                    </a:cubicBezTo>
                    <a:cubicBezTo>
                      <a:pt x="7894" y="7679"/>
                      <a:pt x="5146" y="7276"/>
                      <a:pt x="3081" y="6541"/>
                    </a:cubicBezTo>
                    <a:cubicBezTo>
                      <a:pt x="1524" y="5985"/>
                      <a:pt x="476" y="5284"/>
                      <a:pt x="12" y="4505"/>
                    </a:cubicBezTo>
                    <a:close/>
                    <a:moveTo>
                      <a:pt x="0" y="7320"/>
                    </a:moveTo>
                    <a:lnTo>
                      <a:pt x="0" y="8284"/>
                    </a:lnTo>
                    <a:cubicBezTo>
                      <a:pt x="0" y="10402"/>
                      <a:pt x="4836" y="12123"/>
                      <a:pt x="10801" y="12123"/>
                    </a:cubicBezTo>
                    <a:cubicBezTo>
                      <a:pt x="16766" y="12123"/>
                      <a:pt x="21600" y="10408"/>
                      <a:pt x="21600" y="8284"/>
                    </a:cubicBezTo>
                    <a:lnTo>
                      <a:pt x="21600" y="7320"/>
                    </a:lnTo>
                    <a:cubicBezTo>
                      <a:pt x="21458" y="7495"/>
                      <a:pt x="21295" y="7664"/>
                      <a:pt x="21098" y="7827"/>
                    </a:cubicBezTo>
                    <a:cubicBezTo>
                      <a:pt x="20508" y="8329"/>
                      <a:pt x="19672" y="8769"/>
                      <a:pt x="18618" y="9145"/>
                    </a:cubicBezTo>
                    <a:cubicBezTo>
                      <a:pt x="16520" y="9891"/>
                      <a:pt x="13745" y="10299"/>
                      <a:pt x="10801" y="10299"/>
                    </a:cubicBezTo>
                    <a:cubicBezTo>
                      <a:pt x="7856" y="10299"/>
                      <a:pt x="5080" y="9891"/>
                      <a:pt x="2982" y="9145"/>
                    </a:cubicBezTo>
                    <a:cubicBezTo>
                      <a:pt x="1928" y="8769"/>
                      <a:pt x="1099" y="8329"/>
                      <a:pt x="504" y="7827"/>
                    </a:cubicBezTo>
                    <a:cubicBezTo>
                      <a:pt x="307" y="7664"/>
                      <a:pt x="142" y="7495"/>
                      <a:pt x="0" y="7320"/>
                    </a:cubicBezTo>
                    <a:close/>
                    <a:moveTo>
                      <a:pt x="0" y="9689"/>
                    </a:moveTo>
                    <a:lnTo>
                      <a:pt x="0" y="10653"/>
                    </a:lnTo>
                    <a:cubicBezTo>
                      <a:pt x="0" y="12771"/>
                      <a:pt x="4836" y="14492"/>
                      <a:pt x="10801" y="14492"/>
                    </a:cubicBezTo>
                    <a:cubicBezTo>
                      <a:pt x="16766" y="14492"/>
                      <a:pt x="21600" y="12777"/>
                      <a:pt x="21600" y="10653"/>
                    </a:cubicBezTo>
                    <a:lnTo>
                      <a:pt x="21600" y="9689"/>
                    </a:lnTo>
                    <a:cubicBezTo>
                      <a:pt x="21458" y="9864"/>
                      <a:pt x="21295" y="10033"/>
                      <a:pt x="21098" y="10197"/>
                    </a:cubicBezTo>
                    <a:cubicBezTo>
                      <a:pt x="20508" y="10698"/>
                      <a:pt x="19672" y="11138"/>
                      <a:pt x="18618" y="11514"/>
                    </a:cubicBezTo>
                    <a:cubicBezTo>
                      <a:pt x="16520" y="12260"/>
                      <a:pt x="13745" y="12668"/>
                      <a:pt x="10801" y="12668"/>
                    </a:cubicBezTo>
                    <a:cubicBezTo>
                      <a:pt x="7856" y="12668"/>
                      <a:pt x="5080" y="12260"/>
                      <a:pt x="2982" y="11514"/>
                    </a:cubicBezTo>
                    <a:cubicBezTo>
                      <a:pt x="1928" y="11138"/>
                      <a:pt x="1099" y="10698"/>
                      <a:pt x="504" y="10197"/>
                    </a:cubicBezTo>
                    <a:cubicBezTo>
                      <a:pt x="307" y="10033"/>
                      <a:pt x="142" y="9864"/>
                      <a:pt x="0" y="9689"/>
                    </a:cubicBezTo>
                    <a:close/>
                    <a:moveTo>
                      <a:pt x="0" y="12059"/>
                    </a:moveTo>
                    <a:lnTo>
                      <a:pt x="0" y="13022"/>
                    </a:lnTo>
                    <a:cubicBezTo>
                      <a:pt x="0" y="15141"/>
                      <a:pt x="4836" y="16862"/>
                      <a:pt x="10801" y="16862"/>
                    </a:cubicBezTo>
                    <a:cubicBezTo>
                      <a:pt x="16766" y="16862"/>
                      <a:pt x="21600" y="15146"/>
                      <a:pt x="21600" y="13022"/>
                    </a:cubicBezTo>
                    <a:lnTo>
                      <a:pt x="21600" y="12059"/>
                    </a:lnTo>
                    <a:cubicBezTo>
                      <a:pt x="21458" y="12233"/>
                      <a:pt x="21295" y="12402"/>
                      <a:pt x="21098" y="12566"/>
                    </a:cubicBezTo>
                    <a:cubicBezTo>
                      <a:pt x="20508" y="13067"/>
                      <a:pt x="19672" y="13507"/>
                      <a:pt x="18618" y="13883"/>
                    </a:cubicBezTo>
                    <a:cubicBezTo>
                      <a:pt x="16520" y="14629"/>
                      <a:pt x="13745" y="15037"/>
                      <a:pt x="10801" y="15037"/>
                    </a:cubicBezTo>
                    <a:cubicBezTo>
                      <a:pt x="7856" y="15037"/>
                      <a:pt x="5080" y="14629"/>
                      <a:pt x="2982" y="13883"/>
                    </a:cubicBezTo>
                    <a:cubicBezTo>
                      <a:pt x="1928" y="13507"/>
                      <a:pt x="1099" y="13067"/>
                      <a:pt x="504" y="12566"/>
                    </a:cubicBezTo>
                    <a:cubicBezTo>
                      <a:pt x="307" y="12402"/>
                      <a:pt x="142" y="12233"/>
                      <a:pt x="0" y="12059"/>
                    </a:cubicBezTo>
                    <a:close/>
                    <a:moveTo>
                      <a:pt x="0" y="14428"/>
                    </a:moveTo>
                    <a:lnTo>
                      <a:pt x="0" y="15391"/>
                    </a:lnTo>
                    <a:cubicBezTo>
                      <a:pt x="0" y="17510"/>
                      <a:pt x="4836" y="19231"/>
                      <a:pt x="10801" y="19231"/>
                    </a:cubicBezTo>
                    <a:cubicBezTo>
                      <a:pt x="16766" y="19231"/>
                      <a:pt x="21600" y="17515"/>
                      <a:pt x="21600" y="15391"/>
                    </a:cubicBezTo>
                    <a:lnTo>
                      <a:pt x="21600" y="14428"/>
                    </a:lnTo>
                    <a:cubicBezTo>
                      <a:pt x="21458" y="14602"/>
                      <a:pt x="21295" y="14772"/>
                      <a:pt x="21098" y="14935"/>
                    </a:cubicBezTo>
                    <a:cubicBezTo>
                      <a:pt x="20508" y="15436"/>
                      <a:pt x="19672" y="15877"/>
                      <a:pt x="18618" y="16252"/>
                    </a:cubicBezTo>
                    <a:cubicBezTo>
                      <a:pt x="16520" y="16998"/>
                      <a:pt x="13745" y="17406"/>
                      <a:pt x="10801" y="17406"/>
                    </a:cubicBezTo>
                    <a:cubicBezTo>
                      <a:pt x="7856" y="17406"/>
                      <a:pt x="5080" y="16998"/>
                      <a:pt x="2982" y="16252"/>
                    </a:cubicBezTo>
                    <a:cubicBezTo>
                      <a:pt x="1928" y="15877"/>
                      <a:pt x="1099" y="15436"/>
                      <a:pt x="504" y="14935"/>
                    </a:cubicBezTo>
                    <a:cubicBezTo>
                      <a:pt x="307" y="14772"/>
                      <a:pt x="142" y="14602"/>
                      <a:pt x="0" y="14428"/>
                    </a:cubicBezTo>
                    <a:close/>
                    <a:moveTo>
                      <a:pt x="0" y="16797"/>
                    </a:moveTo>
                    <a:lnTo>
                      <a:pt x="0" y="17760"/>
                    </a:lnTo>
                    <a:cubicBezTo>
                      <a:pt x="0" y="19879"/>
                      <a:pt x="4836" y="21600"/>
                      <a:pt x="10801" y="21600"/>
                    </a:cubicBezTo>
                    <a:cubicBezTo>
                      <a:pt x="16766" y="21600"/>
                      <a:pt x="21600" y="19879"/>
                      <a:pt x="21600" y="17760"/>
                    </a:cubicBezTo>
                    <a:lnTo>
                      <a:pt x="21600" y="16797"/>
                    </a:lnTo>
                    <a:cubicBezTo>
                      <a:pt x="21458" y="16971"/>
                      <a:pt x="21295" y="17141"/>
                      <a:pt x="21098" y="17304"/>
                    </a:cubicBezTo>
                    <a:cubicBezTo>
                      <a:pt x="20508" y="17805"/>
                      <a:pt x="19672" y="18246"/>
                      <a:pt x="18618" y="18622"/>
                    </a:cubicBezTo>
                    <a:cubicBezTo>
                      <a:pt x="16520" y="19368"/>
                      <a:pt x="13745" y="19775"/>
                      <a:pt x="10801" y="19775"/>
                    </a:cubicBezTo>
                    <a:cubicBezTo>
                      <a:pt x="7856" y="19775"/>
                      <a:pt x="5080" y="19368"/>
                      <a:pt x="2982" y="18622"/>
                    </a:cubicBezTo>
                    <a:cubicBezTo>
                      <a:pt x="1928" y="18246"/>
                      <a:pt x="1099" y="17805"/>
                      <a:pt x="504" y="17304"/>
                    </a:cubicBezTo>
                    <a:cubicBezTo>
                      <a:pt x="307" y="17141"/>
                      <a:pt x="142" y="16971"/>
                      <a:pt x="0" y="16797"/>
                    </a:cubicBezTo>
                    <a:close/>
                  </a:path>
                </a:pathLst>
              </a:custGeom>
              <a:solidFill>
                <a:srgbClr val="A6BBB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spcBef>
                    <a:spcPts val="0"/>
                  </a:spcBef>
                  <a:defRPr spc="0" sz="2400">
                    <a:solidFill>
                      <a:srgbClr val="FFFFFF"/>
                    </a:solidFill>
                    <a:latin typeface="DIN Alternate"/>
                    <a:ea typeface="DIN Alternate"/>
                    <a:cs typeface="DIN Alternate"/>
                    <a:sym typeface="DIN Alternate"/>
                  </a:defRPr>
                </a:pPr>
              </a:p>
            </p:txBody>
          </p:sp>
          <p:sp>
            <p:nvSpPr>
              <p:cNvPr id="204" name="Coins"/>
              <p:cNvSpPr/>
              <p:nvPr/>
            </p:nvSpPr>
            <p:spPr>
              <a:xfrm>
                <a:off x="536781" y="816791"/>
                <a:ext cx="805076" cy="80749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1" y="0"/>
                    </a:moveTo>
                    <a:cubicBezTo>
                      <a:pt x="7949" y="0"/>
                      <a:pt x="5266" y="392"/>
                      <a:pt x="3255" y="1111"/>
                    </a:cubicBezTo>
                    <a:cubicBezTo>
                      <a:pt x="1360" y="1787"/>
                      <a:pt x="273" y="2685"/>
                      <a:pt x="273" y="3572"/>
                    </a:cubicBezTo>
                    <a:cubicBezTo>
                      <a:pt x="273" y="4460"/>
                      <a:pt x="1360" y="5360"/>
                      <a:pt x="3255" y="6035"/>
                    </a:cubicBezTo>
                    <a:cubicBezTo>
                      <a:pt x="5266" y="6749"/>
                      <a:pt x="7949" y="7147"/>
                      <a:pt x="10801" y="7147"/>
                    </a:cubicBezTo>
                    <a:cubicBezTo>
                      <a:pt x="13652" y="7147"/>
                      <a:pt x="16334" y="6754"/>
                      <a:pt x="18345" y="6035"/>
                    </a:cubicBezTo>
                    <a:cubicBezTo>
                      <a:pt x="20240" y="5360"/>
                      <a:pt x="21327" y="4460"/>
                      <a:pt x="21327" y="3572"/>
                    </a:cubicBezTo>
                    <a:cubicBezTo>
                      <a:pt x="21327" y="2685"/>
                      <a:pt x="20240" y="1787"/>
                      <a:pt x="18345" y="1111"/>
                    </a:cubicBezTo>
                    <a:cubicBezTo>
                      <a:pt x="16334" y="398"/>
                      <a:pt x="13652" y="0"/>
                      <a:pt x="10801" y="0"/>
                    </a:cubicBezTo>
                    <a:close/>
                    <a:moveTo>
                      <a:pt x="12" y="4505"/>
                    </a:moveTo>
                    <a:lnTo>
                      <a:pt x="12" y="5914"/>
                    </a:lnTo>
                    <a:cubicBezTo>
                      <a:pt x="12" y="8033"/>
                      <a:pt x="4846" y="9754"/>
                      <a:pt x="10811" y="9754"/>
                    </a:cubicBezTo>
                    <a:cubicBezTo>
                      <a:pt x="16776" y="9754"/>
                      <a:pt x="21600" y="8039"/>
                      <a:pt x="21600" y="5914"/>
                    </a:cubicBezTo>
                    <a:lnTo>
                      <a:pt x="21600" y="4505"/>
                    </a:lnTo>
                    <a:cubicBezTo>
                      <a:pt x="21136" y="5284"/>
                      <a:pt x="20088" y="5991"/>
                      <a:pt x="18531" y="6541"/>
                    </a:cubicBezTo>
                    <a:cubicBezTo>
                      <a:pt x="16460" y="7276"/>
                      <a:pt x="13718" y="7679"/>
                      <a:pt x="10806" y="7679"/>
                    </a:cubicBezTo>
                    <a:cubicBezTo>
                      <a:pt x="7894" y="7679"/>
                      <a:pt x="5146" y="7276"/>
                      <a:pt x="3081" y="6541"/>
                    </a:cubicBezTo>
                    <a:cubicBezTo>
                      <a:pt x="1524" y="5985"/>
                      <a:pt x="476" y="5284"/>
                      <a:pt x="12" y="4505"/>
                    </a:cubicBezTo>
                    <a:close/>
                    <a:moveTo>
                      <a:pt x="0" y="7320"/>
                    </a:moveTo>
                    <a:lnTo>
                      <a:pt x="0" y="8284"/>
                    </a:lnTo>
                    <a:cubicBezTo>
                      <a:pt x="0" y="10402"/>
                      <a:pt x="4836" y="12123"/>
                      <a:pt x="10801" y="12123"/>
                    </a:cubicBezTo>
                    <a:cubicBezTo>
                      <a:pt x="16766" y="12123"/>
                      <a:pt x="21600" y="10408"/>
                      <a:pt x="21600" y="8284"/>
                    </a:cubicBezTo>
                    <a:lnTo>
                      <a:pt x="21600" y="7320"/>
                    </a:lnTo>
                    <a:cubicBezTo>
                      <a:pt x="21458" y="7495"/>
                      <a:pt x="21295" y="7664"/>
                      <a:pt x="21098" y="7827"/>
                    </a:cubicBezTo>
                    <a:cubicBezTo>
                      <a:pt x="20508" y="8329"/>
                      <a:pt x="19672" y="8769"/>
                      <a:pt x="18618" y="9145"/>
                    </a:cubicBezTo>
                    <a:cubicBezTo>
                      <a:pt x="16520" y="9891"/>
                      <a:pt x="13745" y="10299"/>
                      <a:pt x="10801" y="10299"/>
                    </a:cubicBezTo>
                    <a:cubicBezTo>
                      <a:pt x="7856" y="10299"/>
                      <a:pt x="5080" y="9891"/>
                      <a:pt x="2982" y="9145"/>
                    </a:cubicBezTo>
                    <a:cubicBezTo>
                      <a:pt x="1928" y="8769"/>
                      <a:pt x="1099" y="8329"/>
                      <a:pt x="504" y="7827"/>
                    </a:cubicBezTo>
                    <a:cubicBezTo>
                      <a:pt x="307" y="7664"/>
                      <a:pt x="142" y="7495"/>
                      <a:pt x="0" y="7320"/>
                    </a:cubicBezTo>
                    <a:close/>
                    <a:moveTo>
                      <a:pt x="0" y="9689"/>
                    </a:moveTo>
                    <a:lnTo>
                      <a:pt x="0" y="10653"/>
                    </a:lnTo>
                    <a:cubicBezTo>
                      <a:pt x="0" y="12771"/>
                      <a:pt x="4836" y="14492"/>
                      <a:pt x="10801" y="14492"/>
                    </a:cubicBezTo>
                    <a:cubicBezTo>
                      <a:pt x="16766" y="14492"/>
                      <a:pt x="21600" y="12777"/>
                      <a:pt x="21600" y="10653"/>
                    </a:cubicBezTo>
                    <a:lnTo>
                      <a:pt x="21600" y="9689"/>
                    </a:lnTo>
                    <a:cubicBezTo>
                      <a:pt x="21458" y="9864"/>
                      <a:pt x="21295" y="10033"/>
                      <a:pt x="21098" y="10197"/>
                    </a:cubicBezTo>
                    <a:cubicBezTo>
                      <a:pt x="20508" y="10698"/>
                      <a:pt x="19672" y="11138"/>
                      <a:pt x="18618" y="11514"/>
                    </a:cubicBezTo>
                    <a:cubicBezTo>
                      <a:pt x="16520" y="12260"/>
                      <a:pt x="13745" y="12668"/>
                      <a:pt x="10801" y="12668"/>
                    </a:cubicBezTo>
                    <a:cubicBezTo>
                      <a:pt x="7856" y="12668"/>
                      <a:pt x="5080" y="12260"/>
                      <a:pt x="2982" y="11514"/>
                    </a:cubicBezTo>
                    <a:cubicBezTo>
                      <a:pt x="1928" y="11138"/>
                      <a:pt x="1099" y="10698"/>
                      <a:pt x="504" y="10197"/>
                    </a:cubicBezTo>
                    <a:cubicBezTo>
                      <a:pt x="307" y="10033"/>
                      <a:pt x="142" y="9864"/>
                      <a:pt x="0" y="9689"/>
                    </a:cubicBezTo>
                    <a:close/>
                    <a:moveTo>
                      <a:pt x="0" y="12059"/>
                    </a:moveTo>
                    <a:lnTo>
                      <a:pt x="0" y="13022"/>
                    </a:lnTo>
                    <a:cubicBezTo>
                      <a:pt x="0" y="15141"/>
                      <a:pt x="4836" y="16862"/>
                      <a:pt x="10801" y="16862"/>
                    </a:cubicBezTo>
                    <a:cubicBezTo>
                      <a:pt x="16766" y="16862"/>
                      <a:pt x="21600" y="15146"/>
                      <a:pt x="21600" y="13022"/>
                    </a:cubicBezTo>
                    <a:lnTo>
                      <a:pt x="21600" y="12059"/>
                    </a:lnTo>
                    <a:cubicBezTo>
                      <a:pt x="21458" y="12233"/>
                      <a:pt x="21295" y="12402"/>
                      <a:pt x="21098" y="12566"/>
                    </a:cubicBezTo>
                    <a:cubicBezTo>
                      <a:pt x="20508" y="13067"/>
                      <a:pt x="19672" y="13507"/>
                      <a:pt x="18618" y="13883"/>
                    </a:cubicBezTo>
                    <a:cubicBezTo>
                      <a:pt x="16520" y="14629"/>
                      <a:pt x="13745" y="15037"/>
                      <a:pt x="10801" y="15037"/>
                    </a:cubicBezTo>
                    <a:cubicBezTo>
                      <a:pt x="7856" y="15037"/>
                      <a:pt x="5080" y="14629"/>
                      <a:pt x="2982" y="13883"/>
                    </a:cubicBezTo>
                    <a:cubicBezTo>
                      <a:pt x="1928" y="13507"/>
                      <a:pt x="1099" y="13067"/>
                      <a:pt x="504" y="12566"/>
                    </a:cubicBezTo>
                    <a:cubicBezTo>
                      <a:pt x="307" y="12402"/>
                      <a:pt x="142" y="12233"/>
                      <a:pt x="0" y="12059"/>
                    </a:cubicBezTo>
                    <a:close/>
                    <a:moveTo>
                      <a:pt x="0" y="14428"/>
                    </a:moveTo>
                    <a:lnTo>
                      <a:pt x="0" y="15391"/>
                    </a:lnTo>
                    <a:cubicBezTo>
                      <a:pt x="0" y="17510"/>
                      <a:pt x="4836" y="19231"/>
                      <a:pt x="10801" y="19231"/>
                    </a:cubicBezTo>
                    <a:cubicBezTo>
                      <a:pt x="16766" y="19231"/>
                      <a:pt x="21600" y="17515"/>
                      <a:pt x="21600" y="15391"/>
                    </a:cubicBezTo>
                    <a:lnTo>
                      <a:pt x="21600" y="14428"/>
                    </a:lnTo>
                    <a:cubicBezTo>
                      <a:pt x="21458" y="14602"/>
                      <a:pt x="21295" y="14772"/>
                      <a:pt x="21098" y="14935"/>
                    </a:cubicBezTo>
                    <a:cubicBezTo>
                      <a:pt x="20508" y="15436"/>
                      <a:pt x="19672" y="15877"/>
                      <a:pt x="18618" y="16252"/>
                    </a:cubicBezTo>
                    <a:cubicBezTo>
                      <a:pt x="16520" y="16998"/>
                      <a:pt x="13745" y="17406"/>
                      <a:pt x="10801" y="17406"/>
                    </a:cubicBezTo>
                    <a:cubicBezTo>
                      <a:pt x="7856" y="17406"/>
                      <a:pt x="5080" y="16998"/>
                      <a:pt x="2982" y="16252"/>
                    </a:cubicBezTo>
                    <a:cubicBezTo>
                      <a:pt x="1928" y="15877"/>
                      <a:pt x="1099" y="15436"/>
                      <a:pt x="504" y="14935"/>
                    </a:cubicBezTo>
                    <a:cubicBezTo>
                      <a:pt x="307" y="14772"/>
                      <a:pt x="142" y="14602"/>
                      <a:pt x="0" y="14428"/>
                    </a:cubicBezTo>
                    <a:close/>
                    <a:moveTo>
                      <a:pt x="0" y="16797"/>
                    </a:moveTo>
                    <a:lnTo>
                      <a:pt x="0" y="17760"/>
                    </a:lnTo>
                    <a:cubicBezTo>
                      <a:pt x="0" y="19879"/>
                      <a:pt x="4836" y="21600"/>
                      <a:pt x="10801" y="21600"/>
                    </a:cubicBezTo>
                    <a:cubicBezTo>
                      <a:pt x="16766" y="21600"/>
                      <a:pt x="21600" y="19879"/>
                      <a:pt x="21600" y="17760"/>
                    </a:cubicBezTo>
                    <a:lnTo>
                      <a:pt x="21600" y="16797"/>
                    </a:lnTo>
                    <a:cubicBezTo>
                      <a:pt x="21458" y="16971"/>
                      <a:pt x="21295" y="17141"/>
                      <a:pt x="21098" y="17304"/>
                    </a:cubicBezTo>
                    <a:cubicBezTo>
                      <a:pt x="20508" y="17805"/>
                      <a:pt x="19672" y="18246"/>
                      <a:pt x="18618" y="18622"/>
                    </a:cubicBezTo>
                    <a:cubicBezTo>
                      <a:pt x="16520" y="19368"/>
                      <a:pt x="13745" y="19775"/>
                      <a:pt x="10801" y="19775"/>
                    </a:cubicBezTo>
                    <a:cubicBezTo>
                      <a:pt x="7856" y="19775"/>
                      <a:pt x="5080" y="19368"/>
                      <a:pt x="2982" y="18622"/>
                    </a:cubicBezTo>
                    <a:cubicBezTo>
                      <a:pt x="1928" y="18246"/>
                      <a:pt x="1099" y="17805"/>
                      <a:pt x="504" y="17304"/>
                    </a:cubicBezTo>
                    <a:cubicBezTo>
                      <a:pt x="307" y="17141"/>
                      <a:pt x="142" y="16971"/>
                      <a:pt x="0" y="16797"/>
                    </a:cubicBezTo>
                    <a:close/>
                  </a:path>
                </a:pathLst>
              </a:custGeom>
              <a:solidFill>
                <a:srgbClr val="A6BBB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spcBef>
                    <a:spcPts val="0"/>
                  </a:spcBef>
                  <a:defRPr spc="0" sz="2400">
                    <a:solidFill>
                      <a:srgbClr val="FFFFFF"/>
                    </a:solidFill>
                    <a:latin typeface="DIN Alternate"/>
                    <a:ea typeface="DIN Alternate"/>
                    <a:cs typeface="DIN Alternate"/>
                    <a:sym typeface="DIN Alternate"/>
                  </a:defRPr>
                </a:pPr>
              </a:p>
            </p:txBody>
          </p:sp>
        </p:grpSp>
        <p:sp>
          <p:nvSpPr>
            <p:cNvPr id="206" name="Arrow 11"/>
            <p:cNvSpPr/>
            <p:nvPr/>
          </p:nvSpPr>
          <p:spPr>
            <a:xfrm rot="2400000">
              <a:off x="10462112" y="5342484"/>
              <a:ext cx="775927" cy="5842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3469" y="0"/>
                  </a:moveTo>
                  <a:cubicBezTo>
                    <a:pt x="13010" y="0"/>
                    <a:pt x="12551" y="232"/>
                    <a:pt x="12200" y="697"/>
                  </a:cubicBezTo>
                  <a:cubicBezTo>
                    <a:pt x="11500" y="1626"/>
                    <a:pt x="11500" y="3135"/>
                    <a:pt x="12200" y="4065"/>
                  </a:cubicBezTo>
                  <a:lnTo>
                    <a:pt x="15479" y="8419"/>
                  </a:lnTo>
                  <a:lnTo>
                    <a:pt x="1793" y="8419"/>
                  </a:lnTo>
                  <a:cubicBezTo>
                    <a:pt x="802" y="8419"/>
                    <a:pt x="0" y="9485"/>
                    <a:pt x="0" y="10800"/>
                  </a:cubicBezTo>
                  <a:cubicBezTo>
                    <a:pt x="0" y="12115"/>
                    <a:pt x="802" y="13181"/>
                    <a:pt x="1793" y="13181"/>
                  </a:cubicBezTo>
                  <a:lnTo>
                    <a:pt x="15479" y="13181"/>
                  </a:lnTo>
                  <a:lnTo>
                    <a:pt x="12200" y="17535"/>
                  </a:lnTo>
                  <a:cubicBezTo>
                    <a:pt x="11500" y="18465"/>
                    <a:pt x="11500" y="19974"/>
                    <a:pt x="12200" y="20903"/>
                  </a:cubicBezTo>
                  <a:cubicBezTo>
                    <a:pt x="12551" y="21368"/>
                    <a:pt x="13010" y="21600"/>
                    <a:pt x="13469" y="21600"/>
                  </a:cubicBezTo>
                  <a:cubicBezTo>
                    <a:pt x="13927" y="21600"/>
                    <a:pt x="14387" y="21368"/>
                    <a:pt x="14737" y="20903"/>
                  </a:cubicBezTo>
                  <a:lnTo>
                    <a:pt x="21074" y="12484"/>
                  </a:lnTo>
                  <a:cubicBezTo>
                    <a:pt x="21424" y="12019"/>
                    <a:pt x="21600" y="11409"/>
                    <a:pt x="21600" y="10800"/>
                  </a:cubicBezTo>
                  <a:cubicBezTo>
                    <a:pt x="21600" y="10191"/>
                    <a:pt x="21424" y="9581"/>
                    <a:pt x="21074" y="9116"/>
                  </a:cubicBezTo>
                  <a:lnTo>
                    <a:pt x="14737" y="697"/>
                  </a:lnTo>
                  <a:cubicBezTo>
                    <a:pt x="14387" y="232"/>
                    <a:pt x="13927" y="0"/>
                    <a:pt x="13469" y="0"/>
                  </a:cubicBezTo>
                  <a:close/>
                </a:path>
              </a:pathLst>
            </a:custGeom>
            <a:solidFill>
              <a:srgbClr val="A6BBBB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spcBef>
                  <a:spcPts val="0"/>
                </a:spcBef>
                <a:defRPr spc="0" sz="2400">
                  <a:solidFill>
                    <a:srgbClr val="FFFFFF"/>
                  </a:solidFill>
                  <a:latin typeface="DIN Alternate"/>
                  <a:ea typeface="DIN Alternate"/>
                  <a:cs typeface="DIN Alternate"/>
                  <a:sym typeface="DIN Alternate"/>
                </a:defRPr>
              </a:pPr>
            </a:p>
          </p:txBody>
        </p:sp>
        <p:sp>
          <p:nvSpPr>
            <p:cNvPr id="207" name="Arrow 11"/>
            <p:cNvSpPr/>
            <p:nvPr/>
          </p:nvSpPr>
          <p:spPr>
            <a:xfrm rot="8400000">
              <a:off x="8798412" y="5474225"/>
              <a:ext cx="775927" cy="5842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3469" y="0"/>
                  </a:moveTo>
                  <a:cubicBezTo>
                    <a:pt x="13010" y="0"/>
                    <a:pt x="12551" y="232"/>
                    <a:pt x="12200" y="697"/>
                  </a:cubicBezTo>
                  <a:cubicBezTo>
                    <a:pt x="11500" y="1626"/>
                    <a:pt x="11500" y="3135"/>
                    <a:pt x="12200" y="4065"/>
                  </a:cubicBezTo>
                  <a:lnTo>
                    <a:pt x="15479" y="8419"/>
                  </a:lnTo>
                  <a:lnTo>
                    <a:pt x="1793" y="8419"/>
                  </a:lnTo>
                  <a:cubicBezTo>
                    <a:pt x="802" y="8419"/>
                    <a:pt x="0" y="9485"/>
                    <a:pt x="0" y="10800"/>
                  </a:cubicBezTo>
                  <a:cubicBezTo>
                    <a:pt x="0" y="12115"/>
                    <a:pt x="802" y="13181"/>
                    <a:pt x="1793" y="13181"/>
                  </a:cubicBezTo>
                  <a:lnTo>
                    <a:pt x="15479" y="13181"/>
                  </a:lnTo>
                  <a:lnTo>
                    <a:pt x="12200" y="17535"/>
                  </a:lnTo>
                  <a:cubicBezTo>
                    <a:pt x="11500" y="18465"/>
                    <a:pt x="11500" y="19974"/>
                    <a:pt x="12200" y="20903"/>
                  </a:cubicBezTo>
                  <a:cubicBezTo>
                    <a:pt x="12551" y="21368"/>
                    <a:pt x="13010" y="21600"/>
                    <a:pt x="13469" y="21600"/>
                  </a:cubicBezTo>
                  <a:cubicBezTo>
                    <a:pt x="13927" y="21600"/>
                    <a:pt x="14387" y="21368"/>
                    <a:pt x="14737" y="20903"/>
                  </a:cubicBezTo>
                  <a:lnTo>
                    <a:pt x="21074" y="12484"/>
                  </a:lnTo>
                  <a:cubicBezTo>
                    <a:pt x="21424" y="12019"/>
                    <a:pt x="21600" y="11409"/>
                    <a:pt x="21600" y="10800"/>
                  </a:cubicBezTo>
                  <a:cubicBezTo>
                    <a:pt x="21600" y="10191"/>
                    <a:pt x="21424" y="9581"/>
                    <a:pt x="21074" y="9116"/>
                  </a:cubicBezTo>
                  <a:lnTo>
                    <a:pt x="14737" y="697"/>
                  </a:lnTo>
                  <a:cubicBezTo>
                    <a:pt x="14387" y="232"/>
                    <a:pt x="13927" y="0"/>
                    <a:pt x="13469" y="0"/>
                  </a:cubicBezTo>
                  <a:close/>
                </a:path>
              </a:pathLst>
            </a:custGeom>
            <a:solidFill>
              <a:srgbClr val="BB233B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spcBef>
                  <a:spcPts val="0"/>
                </a:spcBef>
                <a:defRPr spc="0" sz="2400">
                  <a:solidFill>
                    <a:srgbClr val="FFFFFF"/>
                  </a:solidFill>
                  <a:latin typeface="DIN Alternate"/>
                  <a:ea typeface="DIN Alternate"/>
                  <a:cs typeface="DIN Alternate"/>
                  <a:sym typeface="DIN Alternate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Line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defTabSz="182880">
              <a:spcBef>
                <a:spcPts val="0"/>
              </a:spcBef>
              <a:buSzTx/>
              <a:buNone/>
              <a:defRPr sz="48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211" name="Recommendations: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3305">
              <a:spcBef>
                <a:spcPts val="2100"/>
              </a:spcBef>
              <a:defRPr sz="4800"/>
            </a:lvl1pPr>
          </a:lstStyle>
          <a:p>
            <a:pPr/>
            <a:r>
              <a:t>Recommendations:</a:t>
            </a:r>
          </a:p>
        </p:txBody>
      </p:sp>
      <p:grpSp>
        <p:nvGrpSpPr>
          <p:cNvPr id="223" name="Group"/>
          <p:cNvGrpSpPr/>
          <p:nvPr/>
        </p:nvGrpSpPr>
        <p:grpSpPr>
          <a:xfrm>
            <a:off x="422710" y="1511300"/>
            <a:ext cx="12685691" cy="8559753"/>
            <a:chOff x="0" y="0"/>
            <a:chExt cx="12685690" cy="8559752"/>
          </a:xfrm>
        </p:grpSpPr>
        <p:sp>
          <p:nvSpPr>
            <p:cNvPr id="212" name="More data =…"/>
            <p:cNvSpPr txBox="1"/>
            <p:nvPr/>
          </p:nvSpPr>
          <p:spPr>
            <a:xfrm>
              <a:off x="136964" y="0"/>
              <a:ext cx="6604398" cy="1524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b="1" i="1" spc="36" sz="3600">
                  <a:latin typeface="Iowan Old Style"/>
                  <a:ea typeface="Iowan Old Style"/>
                  <a:cs typeface="Iowan Old Style"/>
                  <a:sym typeface="Iowan Old Style"/>
                </a:defRPr>
              </a:pPr>
              <a:r>
                <a:t>More data = </a:t>
              </a:r>
            </a:p>
            <a:p>
              <a:pPr>
                <a:defRPr b="1" i="1" spc="36" sz="3600">
                  <a:latin typeface="Iowan Old Style"/>
                  <a:ea typeface="Iowan Old Style"/>
                  <a:cs typeface="Iowan Old Style"/>
                  <a:sym typeface="Iowan Old Style"/>
                </a:defRPr>
              </a:pPr>
              <a:r>
                <a:t>more RANTING &amp; VENTING!!!</a:t>
              </a:r>
            </a:p>
          </p:txBody>
        </p:sp>
        <p:grpSp>
          <p:nvGrpSpPr>
            <p:cNvPr id="215" name="Group"/>
            <p:cNvGrpSpPr/>
            <p:nvPr/>
          </p:nvGrpSpPr>
          <p:grpSpPr>
            <a:xfrm>
              <a:off x="0" y="1463313"/>
              <a:ext cx="7445339" cy="7096441"/>
              <a:chOff x="0" y="0"/>
              <a:chExt cx="7445337" cy="7096439"/>
            </a:xfrm>
          </p:grpSpPr>
          <p:pic>
            <p:nvPicPr>
              <p:cNvPr id="213" name="wordcloud_men.png" descr="wordcloud_men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0" y="0"/>
                <a:ext cx="7445338" cy="372266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14" name="wordcloud_women.png" descr="wordcloud_women.png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29656" y="3403425"/>
                <a:ext cx="7386026" cy="369301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221" name="Group"/>
            <p:cNvGrpSpPr/>
            <p:nvPr/>
          </p:nvGrpSpPr>
          <p:grpSpPr>
            <a:xfrm>
              <a:off x="8377757" y="2070099"/>
              <a:ext cx="3833954" cy="5882868"/>
              <a:chOff x="0" y="0"/>
              <a:chExt cx="3833953" cy="5882866"/>
            </a:xfrm>
          </p:grpSpPr>
          <p:sp>
            <p:nvSpPr>
              <p:cNvPr id="216" name="Bar Chart"/>
              <p:cNvSpPr/>
              <p:nvPr/>
            </p:nvSpPr>
            <p:spPr>
              <a:xfrm>
                <a:off x="291573" y="4506761"/>
                <a:ext cx="1379762" cy="137610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lnTo>
                      <a:pt x="0" y="21404"/>
                    </a:lnTo>
                    <a:cubicBezTo>
                      <a:pt x="0" y="21511"/>
                      <a:pt x="87" y="21600"/>
                      <a:pt x="194" y="21600"/>
                    </a:cubicBezTo>
                    <a:lnTo>
                      <a:pt x="21406" y="21600"/>
                    </a:lnTo>
                    <a:cubicBezTo>
                      <a:pt x="21513" y="21600"/>
                      <a:pt x="21600" y="21511"/>
                      <a:pt x="21600" y="21404"/>
                    </a:cubicBezTo>
                    <a:lnTo>
                      <a:pt x="21600" y="20822"/>
                    </a:lnTo>
                    <a:cubicBezTo>
                      <a:pt x="21600" y="20715"/>
                      <a:pt x="21513" y="20628"/>
                      <a:pt x="21406" y="20628"/>
                    </a:cubicBezTo>
                    <a:lnTo>
                      <a:pt x="1163" y="20628"/>
                    </a:lnTo>
                    <a:cubicBezTo>
                      <a:pt x="1056" y="20628"/>
                      <a:pt x="970" y="20539"/>
                      <a:pt x="970" y="20432"/>
                    </a:cubicBezTo>
                    <a:lnTo>
                      <a:pt x="970" y="194"/>
                    </a:lnTo>
                    <a:cubicBezTo>
                      <a:pt x="970" y="87"/>
                      <a:pt x="883" y="0"/>
                      <a:pt x="776" y="0"/>
                    </a:cubicBezTo>
                    <a:lnTo>
                      <a:pt x="194" y="0"/>
                    </a:lnTo>
                    <a:close/>
                    <a:moveTo>
                      <a:pt x="16860" y="3004"/>
                    </a:moveTo>
                    <a:lnTo>
                      <a:pt x="16860" y="19065"/>
                    </a:lnTo>
                    <a:lnTo>
                      <a:pt x="19553" y="19065"/>
                    </a:lnTo>
                    <a:lnTo>
                      <a:pt x="19553" y="3004"/>
                    </a:lnTo>
                    <a:lnTo>
                      <a:pt x="16860" y="3004"/>
                    </a:lnTo>
                    <a:close/>
                    <a:moveTo>
                      <a:pt x="7272" y="6922"/>
                    </a:moveTo>
                    <a:lnTo>
                      <a:pt x="7272" y="19065"/>
                    </a:lnTo>
                    <a:lnTo>
                      <a:pt x="9965" y="19065"/>
                    </a:lnTo>
                    <a:lnTo>
                      <a:pt x="9965" y="6922"/>
                    </a:lnTo>
                    <a:lnTo>
                      <a:pt x="7272" y="6922"/>
                    </a:lnTo>
                    <a:close/>
                    <a:moveTo>
                      <a:pt x="12066" y="10127"/>
                    </a:moveTo>
                    <a:lnTo>
                      <a:pt x="12066" y="19065"/>
                    </a:lnTo>
                    <a:lnTo>
                      <a:pt x="14759" y="19065"/>
                    </a:lnTo>
                    <a:lnTo>
                      <a:pt x="14759" y="10127"/>
                    </a:lnTo>
                    <a:lnTo>
                      <a:pt x="12066" y="10127"/>
                    </a:lnTo>
                    <a:close/>
                    <a:moveTo>
                      <a:pt x="2478" y="15151"/>
                    </a:moveTo>
                    <a:lnTo>
                      <a:pt x="2478" y="19065"/>
                    </a:lnTo>
                    <a:lnTo>
                      <a:pt x="5171" y="19065"/>
                    </a:lnTo>
                    <a:lnTo>
                      <a:pt x="5171" y="15151"/>
                    </a:lnTo>
                    <a:lnTo>
                      <a:pt x="2478" y="15151"/>
                    </a:lnTo>
                    <a:close/>
                  </a:path>
                </a:pathLst>
              </a:custGeom>
              <a:blipFill rotWithShape="1">
                <a:blip r:embed="rId4"/>
                <a:srcRect l="0" t="0" r="0" b="0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spcBef>
                    <a:spcPts val="0"/>
                  </a:spcBef>
                  <a:defRPr spc="0" sz="2400">
                    <a:solidFill>
                      <a:srgbClr val="FFFFFF"/>
                    </a:solidFill>
                    <a:latin typeface="DIN Alternate"/>
                    <a:ea typeface="DIN Alternate"/>
                    <a:cs typeface="DIN Alternate"/>
                    <a:sym typeface="DIN Alternate"/>
                  </a:defRPr>
                </a:pPr>
              </a:p>
            </p:txBody>
          </p:sp>
          <p:sp>
            <p:nvSpPr>
              <p:cNvPr id="217" name="Scatter Graph"/>
              <p:cNvSpPr/>
              <p:nvPr/>
            </p:nvSpPr>
            <p:spPr>
              <a:xfrm>
                <a:off x="-1" y="1688776"/>
                <a:ext cx="1379762" cy="137610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lnTo>
                      <a:pt x="0" y="21406"/>
                    </a:lnTo>
                    <a:cubicBezTo>
                      <a:pt x="0" y="21513"/>
                      <a:pt x="87" y="21600"/>
                      <a:pt x="194" y="21600"/>
                    </a:cubicBezTo>
                    <a:lnTo>
                      <a:pt x="21406" y="21600"/>
                    </a:lnTo>
                    <a:cubicBezTo>
                      <a:pt x="21513" y="21600"/>
                      <a:pt x="21600" y="21513"/>
                      <a:pt x="21600" y="21406"/>
                    </a:cubicBezTo>
                    <a:lnTo>
                      <a:pt x="21600" y="20822"/>
                    </a:lnTo>
                    <a:cubicBezTo>
                      <a:pt x="21600" y="20715"/>
                      <a:pt x="21513" y="20628"/>
                      <a:pt x="21406" y="20628"/>
                    </a:cubicBezTo>
                    <a:lnTo>
                      <a:pt x="1163" y="20628"/>
                    </a:lnTo>
                    <a:cubicBezTo>
                      <a:pt x="1056" y="20628"/>
                      <a:pt x="970" y="20541"/>
                      <a:pt x="970" y="20434"/>
                    </a:cubicBezTo>
                    <a:lnTo>
                      <a:pt x="970" y="194"/>
                    </a:lnTo>
                    <a:cubicBezTo>
                      <a:pt x="970" y="87"/>
                      <a:pt x="883" y="0"/>
                      <a:pt x="776" y="0"/>
                    </a:cubicBezTo>
                    <a:lnTo>
                      <a:pt x="194" y="0"/>
                    </a:lnTo>
                    <a:close/>
                    <a:moveTo>
                      <a:pt x="14855" y="4365"/>
                    </a:moveTo>
                    <a:cubicBezTo>
                      <a:pt x="14545" y="4365"/>
                      <a:pt x="14235" y="4483"/>
                      <a:pt x="13998" y="4721"/>
                    </a:cubicBezTo>
                    <a:cubicBezTo>
                      <a:pt x="13525" y="5195"/>
                      <a:pt x="13525" y="5964"/>
                      <a:pt x="13998" y="6439"/>
                    </a:cubicBezTo>
                    <a:cubicBezTo>
                      <a:pt x="14472" y="6913"/>
                      <a:pt x="15239" y="6913"/>
                      <a:pt x="15712" y="6439"/>
                    </a:cubicBezTo>
                    <a:cubicBezTo>
                      <a:pt x="16185" y="5964"/>
                      <a:pt x="16185" y="5195"/>
                      <a:pt x="15712" y="4721"/>
                    </a:cubicBezTo>
                    <a:cubicBezTo>
                      <a:pt x="15475" y="4483"/>
                      <a:pt x="15165" y="4365"/>
                      <a:pt x="14855" y="4365"/>
                    </a:cubicBezTo>
                    <a:close/>
                    <a:moveTo>
                      <a:pt x="4336" y="6020"/>
                    </a:moveTo>
                    <a:cubicBezTo>
                      <a:pt x="4026" y="6020"/>
                      <a:pt x="3716" y="6139"/>
                      <a:pt x="3479" y="6376"/>
                    </a:cubicBezTo>
                    <a:cubicBezTo>
                      <a:pt x="3006" y="6851"/>
                      <a:pt x="3006" y="7620"/>
                      <a:pt x="3479" y="8095"/>
                    </a:cubicBezTo>
                    <a:cubicBezTo>
                      <a:pt x="3953" y="8569"/>
                      <a:pt x="4720" y="8569"/>
                      <a:pt x="5193" y="8095"/>
                    </a:cubicBezTo>
                    <a:cubicBezTo>
                      <a:pt x="5666" y="7620"/>
                      <a:pt x="5666" y="6851"/>
                      <a:pt x="5193" y="6376"/>
                    </a:cubicBezTo>
                    <a:cubicBezTo>
                      <a:pt x="4956" y="6139"/>
                      <a:pt x="4646" y="6020"/>
                      <a:pt x="4336" y="6020"/>
                    </a:cubicBezTo>
                    <a:close/>
                    <a:moveTo>
                      <a:pt x="9154" y="9823"/>
                    </a:moveTo>
                    <a:cubicBezTo>
                      <a:pt x="8844" y="9823"/>
                      <a:pt x="8534" y="9942"/>
                      <a:pt x="8297" y="10179"/>
                    </a:cubicBezTo>
                    <a:cubicBezTo>
                      <a:pt x="7824" y="10653"/>
                      <a:pt x="7824" y="11422"/>
                      <a:pt x="8297" y="11897"/>
                    </a:cubicBezTo>
                    <a:cubicBezTo>
                      <a:pt x="8770" y="12372"/>
                      <a:pt x="9537" y="12372"/>
                      <a:pt x="10011" y="11897"/>
                    </a:cubicBezTo>
                    <a:cubicBezTo>
                      <a:pt x="10484" y="11422"/>
                      <a:pt x="10484" y="10653"/>
                      <a:pt x="10011" y="10179"/>
                    </a:cubicBezTo>
                    <a:cubicBezTo>
                      <a:pt x="9774" y="9942"/>
                      <a:pt x="9464" y="9823"/>
                      <a:pt x="9154" y="9823"/>
                    </a:cubicBezTo>
                    <a:close/>
                    <a:moveTo>
                      <a:pt x="16522" y="12697"/>
                    </a:moveTo>
                    <a:cubicBezTo>
                      <a:pt x="16211" y="12697"/>
                      <a:pt x="15901" y="12816"/>
                      <a:pt x="15665" y="13053"/>
                    </a:cubicBezTo>
                    <a:cubicBezTo>
                      <a:pt x="15191" y="13528"/>
                      <a:pt x="15191" y="14297"/>
                      <a:pt x="15665" y="14771"/>
                    </a:cubicBezTo>
                    <a:cubicBezTo>
                      <a:pt x="16138" y="15246"/>
                      <a:pt x="16905" y="15246"/>
                      <a:pt x="17378" y="14771"/>
                    </a:cubicBezTo>
                    <a:cubicBezTo>
                      <a:pt x="17852" y="14297"/>
                      <a:pt x="17852" y="13528"/>
                      <a:pt x="17378" y="13053"/>
                    </a:cubicBezTo>
                    <a:cubicBezTo>
                      <a:pt x="17142" y="12816"/>
                      <a:pt x="16832" y="12697"/>
                      <a:pt x="16522" y="12697"/>
                    </a:cubicBezTo>
                    <a:close/>
                    <a:moveTo>
                      <a:pt x="6257" y="15838"/>
                    </a:moveTo>
                    <a:cubicBezTo>
                      <a:pt x="5947" y="15838"/>
                      <a:pt x="5637" y="15957"/>
                      <a:pt x="5400" y="16194"/>
                    </a:cubicBezTo>
                    <a:cubicBezTo>
                      <a:pt x="4927" y="16669"/>
                      <a:pt x="4927" y="17438"/>
                      <a:pt x="5400" y="17912"/>
                    </a:cubicBezTo>
                    <a:cubicBezTo>
                      <a:pt x="5873" y="18387"/>
                      <a:pt x="6640" y="18387"/>
                      <a:pt x="7114" y="17912"/>
                    </a:cubicBezTo>
                    <a:cubicBezTo>
                      <a:pt x="7587" y="17438"/>
                      <a:pt x="7587" y="16669"/>
                      <a:pt x="7114" y="16194"/>
                    </a:cubicBezTo>
                    <a:cubicBezTo>
                      <a:pt x="6877" y="15957"/>
                      <a:pt x="6567" y="15838"/>
                      <a:pt x="6257" y="1583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/>
                  </a:gs>
                  <a:gs pos="100000">
                    <a:srgbClr val="692321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spcBef>
                    <a:spcPts val="0"/>
                  </a:spcBef>
                  <a:defRPr spc="0" sz="2400">
                    <a:solidFill>
                      <a:srgbClr val="FFFFFF"/>
                    </a:solidFill>
                    <a:latin typeface="DIN Alternate"/>
                    <a:ea typeface="DIN Alternate"/>
                    <a:cs typeface="DIN Alternate"/>
                    <a:sym typeface="DIN Alternate"/>
                  </a:defRPr>
                </a:pPr>
              </a:p>
            </p:txBody>
          </p:sp>
          <p:sp>
            <p:nvSpPr>
              <p:cNvPr id="218" name="Bell Curve"/>
              <p:cNvSpPr/>
              <p:nvPr/>
            </p:nvSpPr>
            <p:spPr>
              <a:xfrm>
                <a:off x="880856" y="-1"/>
                <a:ext cx="1379761" cy="137610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lnTo>
                      <a:pt x="0" y="21404"/>
                    </a:lnTo>
                    <a:cubicBezTo>
                      <a:pt x="0" y="21511"/>
                      <a:pt x="87" y="21600"/>
                      <a:pt x="194" y="21600"/>
                    </a:cubicBezTo>
                    <a:lnTo>
                      <a:pt x="21406" y="21600"/>
                    </a:lnTo>
                    <a:cubicBezTo>
                      <a:pt x="21513" y="21600"/>
                      <a:pt x="21600" y="21511"/>
                      <a:pt x="21600" y="21404"/>
                    </a:cubicBezTo>
                    <a:lnTo>
                      <a:pt x="21600" y="20822"/>
                    </a:lnTo>
                    <a:cubicBezTo>
                      <a:pt x="21600" y="20715"/>
                      <a:pt x="21513" y="20628"/>
                      <a:pt x="21406" y="20628"/>
                    </a:cubicBezTo>
                    <a:lnTo>
                      <a:pt x="12165" y="20628"/>
                    </a:lnTo>
                    <a:lnTo>
                      <a:pt x="12165" y="19779"/>
                    </a:lnTo>
                    <a:lnTo>
                      <a:pt x="11626" y="19779"/>
                    </a:lnTo>
                    <a:lnTo>
                      <a:pt x="11626" y="20628"/>
                    </a:lnTo>
                    <a:lnTo>
                      <a:pt x="1163" y="20628"/>
                    </a:lnTo>
                    <a:cubicBezTo>
                      <a:pt x="1056" y="20628"/>
                      <a:pt x="970" y="20539"/>
                      <a:pt x="970" y="20432"/>
                    </a:cubicBezTo>
                    <a:lnTo>
                      <a:pt x="970" y="194"/>
                    </a:lnTo>
                    <a:cubicBezTo>
                      <a:pt x="970" y="87"/>
                      <a:pt x="883" y="0"/>
                      <a:pt x="776" y="0"/>
                    </a:cubicBezTo>
                    <a:lnTo>
                      <a:pt x="194" y="0"/>
                    </a:lnTo>
                    <a:close/>
                    <a:moveTo>
                      <a:pt x="11876" y="5159"/>
                    </a:moveTo>
                    <a:cubicBezTo>
                      <a:pt x="10741" y="5159"/>
                      <a:pt x="10243" y="6260"/>
                      <a:pt x="10080" y="6621"/>
                    </a:cubicBezTo>
                    <a:cubicBezTo>
                      <a:pt x="9717" y="7423"/>
                      <a:pt x="9465" y="8488"/>
                      <a:pt x="9172" y="9720"/>
                    </a:cubicBezTo>
                    <a:cubicBezTo>
                      <a:pt x="8905" y="10847"/>
                      <a:pt x="8601" y="12125"/>
                      <a:pt x="8166" y="13338"/>
                    </a:cubicBezTo>
                    <a:cubicBezTo>
                      <a:pt x="7432" y="15385"/>
                      <a:pt x="6483" y="16961"/>
                      <a:pt x="5344" y="18024"/>
                    </a:cubicBezTo>
                    <a:cubicBezTo>
                      <a:pt x="4185" y="19106"/>
                      <a:pt x="2822" y="19654"/>
                      <a:pt x="1293" y="19654"/>
                    </a:cubicBezTo>
                    <a:lnTo>
                      <a:pt x="1293" y="20410"/>
                    </a:lnTo>
                    <a:cubicBezTo>
                      <a:pt x="4654" y="20410"/>
                      <a:pt x="7277" y="18053"/>
                      <a:pt x="8876" y="13593"/>
                    </a:cubicBezTo>
                    <a:cubicBezTo>
                      <a:pt x="9325" y="12340"/>
                      <a:pt x="9634" y="11040"/>
                      <a:pt x="9906" y="9894"/>
                    </a:cubicBezTo>
                    <a:cubicBezTo>
                      <a:pt x="10433" y="7671"/>
                      <a:pt x="10849" y="5916"/>
                      <a:pt x="11876" y="5916"/>
                    </a:cubicBezTo>
                    <a:cubicBezTo>
                      <a:pt x="12815" y="5916"/>
                      <a:pt x="13161" y="7265"/>
                      <a:pt x="13648" y="9467"/>
                    </a:cubicBezTo>
                    <a:cubicBezTo>
                      <a:pt x="13935" y="10763"/>
                      <a:pt x="14259" y="12232"/>
                      <a:pt x="14842" y="13651"/>
                    </a:cubicBezTo>
                    <a:cubicBezTo>
                      <a:pt x="16579" y="17884"/>
                      <a:pt x="19106" y="20410"/>
                      <a:pt x="21600" y="20410"/>
                    </a:cubicBezTo>
                    <a:lnTo>
                      <a:pt x="21600" y="19654"/>
                    </a:lnTo>
                    <a:cubicBezTo>
                      <a:pt x="20557" y="19654"/>
                      <a:pt x="19457" y="19095"/>
                      <a:pt x="18417" y="18035"/>
                    </a:cubicBezTo>
                    <a:cubicBezTo>
                      <a:pt x="17339" y="16937"/>
                      <a:pt x="16343" y="15322"/>
                      <a:pt x="15538" y="13362"/>
                    </a:cubicBezTo>
                    <a:cubicBezTo>
                      <a:pt x="14981" y="12004"/>
                      <a:pt x="14664" y="10569"/>
                      <a:pt x="14384" y="9303"/>
                    </a:cubicBezTo>
                    <a:cubicBezTo>
                      <a:pt x="14136" y="8183"/>
                      <a:pt x="13923" y="7216"/>
                      <a:pt x="13593" y="6489"/>
                    </a:cubicBezTo>
                    <a:cubicBezTo>
                      <a:pt x="13186" y="5595"/>
                      <a:pt x="12624" y="5159"/>
                      <a:pt x="11876" y="5159"/>
                    </a:cubicBezTo>
                    <a:close/>
                    <a:moveTo>
                      <a:pt x="11626" y="6692"/>
                    </a:moveTo>
                    <a:lnTo>
                      <a:pt x="11626" y="7703"/>
                    </a:lnTo>
                    <a:lnTo>
                      <a:pt x="12165" y="7703"/>
                    </a:lnTo>
                    <a:lnTo>
                      <a:pt x="12165" y="6692"/>
                    </a:lnTo>
                    <a:lnTo>
                      <a:pt x="11626" y="6692"/>
                    </a:lnTo>
                    <a:close/>
                    <a:moveTo>
                      <a:pt x="11596" y="8905"/>
                    </a:moveTo>
                    <a:lnTo>
                      <a:pt x="11596" y="9916"/>
                    </a:lnTo>
                    <a:lnTo>
                      <a:pt x="12135" y="9916"/>
                    </a:lnTo>
                    <a:lnTo>
                      <a:pt x="12135" y="8905"/>
                    </a:lnTo>
                    <a:lnTo>
                      <a:pt x="11596" y="8905"/>
                    </a:lnTo>
                    <a:close/>
                    <a:moveTo>
                      <a:pt x="11626" y="11293"/>
                    </a:moveTo>
                    <a:lnTo>
                      <a:pt x="11626" y="12305"/>
                    </a:lnTo>
                    <a:lnTo>
                      <a:pt x="12165" y="12305"/>
                    </a:lnTo>
                    <a:lnTo>
                      <a:pt x="12165" y="11293"/>
                    </a:lnTo>
                    <a:lnTo>
                      <a:pt x="11626" y="11293"/>
                    </a:lnTo>
                    <a:close/>
                    <a:moveTo>
                      <a:pt x="11596" y="13316"/>
                    </a:moveTo>
                    <a:lnTo>
                      <a:pt x="11596" y="14327"/>
                    </a:lnTo>
                    <a:lnTo>
                      <a:pt x="12135" y="14327"/>
                    </a:lnTo>
                    <a:lnTo>
                      <a:pt x="12135" y="13316"/>
                    </a:lnTo>
                    <a:lnTo>
                      <a:pt x="11596" y="13316"/>
                    </a:lnTo>
                    <a:close/>
                    <a:moveTo>
                      <a:pt x="11626" y="15435"/>
                    </a:moveTo>
                    <a:lnTo>
                      <a:pt x="11626" y="16446"/>
                    </a:lnTo>
                    <a:lnTo>
                      <a:pt x="12165" y="16446"/>
                    </a:lnTo>
                    <a:lnTo>
                      <a:pt x="12165" y="15435"/>
                    </a:lnTo>
                    <a:lnTo>
                      <a:pt x="11626" y="15435"/>
                    </a:lnTo>
                    <a:close/>
                    <a:moveTo>
                      <a:pt x="11596" y="17590"/>
                    </a:moveTo>
                    <a:lnTo>
                      <a:pt x="11596" y="18601"/>
                    </a:lnTo>
                    <a:lnTo>
                      <a:pt x="12135" y="18601"/>
                    </a:lnTo>
                    <a:lnTo>
                      <a:pt x="12135" y="17590"/>
                    </a:lnTo>
                    <a:lnTo>
                      <a:pt x="11596" y="17590"/>
                    </a:lnTo>
                    <a:close/>
                  </a:path>
                </a:pathLst>
              </a:custGeom>
              <a:blipFill rotWithShape="1">
                <a:blip r:embed="rId4"/>
                <a:srcRect l="0" t="0" r="0" b="0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spcBef>
                    <a:spcPts val="0"/>
                  </a:spcBef>
                  <a:defRPr spc="0" sz="2400">
                    <a:solidFill>
                      <a:srgbClr val="FFFFFF"/>
                    </a:solidFill>
                    <a:latin typeface="DIN Alternate"/>
                    <a:ea typeface="DIN Alternate"/>
                    <a:cs typeface="DIN Alternate"/>
                    <a:sym typeface="DIN Alternate"/>
                  </a:defRPr>
                </a:pPr>
              </a:p>
            </p:txBody>
          </p:sp>
          <p:sp>
            <p:nvSpPr>
              <p:cNvPr id="219" name="Function Graph"/>
              <p:cNvSpPr/>
              <p:nvPr/>
            </p:nvSpPr>
            <p:spPr>
              <a:xfrm>
                <a:off x="2451471" y="1690149"/>
                <a:ext cx="1382483" cy="137336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93" y="0"/>
                    </a:moveTo>
                    <a:cubicBezTo>
                      <a:pt x="87" y="0"/>
                      <a:pt x="0" y="87"/>
                      <a:pt x="0" y="194"/>
                    </a:cubicBezTo>
                    <a:lnTo>
                      <a:pt x="0" y="21404"/>
                    </a:lnTo>
                    <a:cubicBezTo>
                      <a:pt x="0" y="21511"/>
                      <a:pt x="87" y="21600"/>
                      <a:pt x="193" y="21600"/>
                    </a:cubicBezTo>
                    <a:lnTo>
                      <a:pt x="21322" y="21600"/>
                    </a:lnTo>
                    <a:cubicBezTo>
                      <a:pt x="21428" y="21600"/>
                      <a:pt x="21514" y="21511"/>
                      <a:pt x="21514" y="21404"/>
                    </a:cubicBezTo>
                    <a:lnTo>
                      <a:pt x="21514" y="20822"/>
                    </a:lnTo>
                    <a:cubicBezTo>
                      <a:pt x="21514" y="20715"/>
                      <a:pt x="21428" y="20628"/>
                      <a:pt x="21322" y="20628"/>
                    </a:cubicBezTo>
                    <a:lnTo>
                      <a:pt x="1159" y="20628"/>
                    </a:lnTo>
                    <a:cubicBezTo>
                      <a:pt x="1052" y="20628"/>
                      <a:pt x="966" y="20539"/>
                      <a:pt x="966" y="20432"/>
                    </a:cubicBezTo>
                    <a:lnTo>
                      <a:pt x="966" y="194"/>
                    </a:lnTo>
                    <a:cubicBezTo>
                      <a:pt x="966" y="87"/>
                      <a:pt x="879" y="0"/>
                      <a:pt x="773" y="0"/>
                    </a:cubicBezTo>
                    <a:lnTo>
                      <a:pt x="193" y="0"/>
                    </a:lnTo>
                    <a:close/>
                    <a:moveTo>
                      <a:pt x="4579" y="3635"/>
                    </a:moveTo>
                    <a:cubicBezTo>
                      <a:pt x="4069" y="3635"/>
                      <a:pt x="3973" y="4313"/>
                      <a:pt x="3893" y="5269"/>
                    </a:cubicBezTo>
                    <a:cubicBezTo>
                      <a:pt x="3826" y="6066"/>
                      <a:pt x="3789" y="7155"/>
                      <a:pt x="3747" y="8309"/>
                    </a:cubicBezTo>
                    <a:cubicBezTo>
                      <a:pt x="3722" y="9023"/>
                      <a:pt x="3694" y="9757"/>
                      <a:pt x="3660" y="10474"/>
                    </a:cubicBezTo>
                    <a:lnTo>
                      <a:pt x="1430" y="10474"/>
                    </a:lnTo>
                    <a:lnTo>
                      <a:pt x="1430" y="11230"/>
                    </a:lnTo>
                    <a:lnTo>
                      <a:pt x="4374" y="11230"/>
                    </a:lnTo>
                    <a:lnTo>
                      <a:pt x="4393" y="10873"/>
                    </a:lnTo>
                    <a:cubicBezTo>
                      <a:pt x="4437" y="10037"/>
                      <a:pt x="4467" y="9172"/>
                      <a:pt x="4497" y="8336"/>
                    </a:cubicBezTo>
                    <a:cubicBezTo>
                      <a:pt x="4526" y="7507"/>
                      <a:pt x="4560" y="6578"/>
                      <a:pt x="4607" y="5814"/>
                    </a:cubicBezTo>
                    <a:cubicBezTo>
                      <a:pt x="4621" y="5979"/>
                      <a:pt x="4635" y="6160"/>
                      <a:pt x="4648" y="6361"/>
                    </a:cubicBezTo>
                    <a:cubicBezTo>
                      <a:pt x="4720" y="7486"/>
                      <a:pt x="4764" y="8893"/>
                      <a:pt x="4805" y="10253"/>
                    </a:cubicBezTo>
                    <a:cubicBezTo>
                      <a:pt x="4814" y="10545"/>
                      <a:pt x="4823" y="10836"/>
                      <a:pt x="4832" y="11121"/>
                    </a:cubicBezTo>
                    <a:lnTo>
                      <a:pt x="4839" y="11340"/>
                    </a:lnTo>
                    <a:cubicBezTo>
                      <a:pt x="4882" y="12712"/>
                      <a:pt x="4923" y="14008"/>
                      <a:pt x="5011" y="14987"/>
                    </a:cubicBezTo>
                    <a:cubicBezTo>
                      <a:pt x="5108" y="16050"/>
                      <a:pt x="5236" y="16930"/>
                      <a:pt x="5835" y="16930"/>
                    </a:cubicBezTo>
                    <a:cubicBezTo>
                      <a:pt x="6373" y="16930"/>
                      <a:pt x="6497" y="16190"/>
                      <a:pt x="6594" y="15296"/>
                    </a:cubicBezTo>
                    <a:cubicBezTo>
                      <a:pt x="6678" y="14518"/>
                      <a:pt x="6726" y="13520"/>
                      <a:pt x="6772" y="12555"/>
                    </a:cubicBezTo>
                    <a:cubicBezTo>
                      <a:pt x="6796" y="12043"/>
                      <a:pt x="6820" y="11560"/>
                      <a:pt x="6847" y="11132"/>
                    </a:cubicBezTo>
                    <a:cubicBezTo>
                      <a:pt x="6861" y="10921"/>
                      <a:pt x="6874" y="10707"/>
                      <a:pt x="6888" y="10495"/>
                    </a:cubicBezTo>
                    <a:cubicBezTo>
                      <a:pt x="6933" y="9765"/>
                      <a:pt x="6992" y="8813"/>
                      <a:pt x="7072" y="8108"/>
                    </a:cubicBezTo>
                    <a:cubicBezTo>
                      <a:pt x="7130" y="8632"/>
                      <a:pt x="7171" y="9283"/>
                      <a:pt x="7206" y="9828"/>
                    </a:cubicBezTo>
                    <a:cubicBezTo>
                      <a:pt x="7234" y="10257"/>
                      <a:pt x="7265" y="10701"/>
                      <a:pt x="7300" y="11138"/>
                    </a:cubicBezTo>
                    <a:cubicBezTo>
                      <a:pt x="7355" y="11811"/>
                      <a:pt x="7430" y="12670"/>
                      <a:pt x="7538" y="13325"/>
                    </a:cubicBezTo>
                    <a:cubicBezTo>
                      <a:pt x="7649" y="13995"/>
                      <a:pt x="7799" y="14650"/>
                      <a:pt x="8291" y="14650"/>
                    </a:cubicBezTo>
                    <a:cubicBezTo>
                      <a:pt x="8807" y="14650"/>
                      <a:pt x="8920" y="13936"/>
                      <a:pt x="8993" y="13463"/>
                    </a:cubicBezTo>
                    <a:cubicBezTo>
                      <a:pt x="9075" y="12940"/>
                      <a:pt x="9130" y="12285"/>
                      <a:pt x="9183" y="11651"/>
                    </a:cubicBezTo>
                    <a:cubicBezTo>
                      <a:pt x="9198" y="11475"/>
                      <a:pt x="9212" y="11303"/>
                      <a:pt x="9226" y="11141"/>
                    </a:cubicBezTo>
                    <a:cubicBezTo>
                      <a:pt x="9311" y="10194"/>
                      <a:pt x="9403" y="9541"/>
                      <a:pt x="9501" y="9185"/>
                    </a:cubicBezTo>
                    <a:cubicBezTo>
                      <a:pt x="9633" y="9696"/>
                      <a:pt x="9726" y="10669"/>
                      <a:pt x="9771" y="11144"/>
                    </a:cubicBezTo>
                    <a:cubicBezTo>
                      <a:pt x="9831" y="11767"/>
                      <a:pt x="9905" y="12254"/>
                      <a:pt x="9993" y="12594"/>
                    </a:cubicBezTo>
                    <a:cubicBezTo>
                      <a:pt x="10054" y="12832"/>
                      <a:pt x="10198" y="13391"/>
                      <a:pt x="10653" y="13391"/>
                    </a:cubicBezTo>
                    <a:cubicBezTo>
                      <a:pt x="11032" y="13391"/>
                      <a:pt x="11217" y="12975"/>
                      <a:pt x="11349" y="12567"/>
                    </a:cubicBezTo>
                    <a:cubicBezTo>
                      <a:pt x="11467" y="12203"/>
                      <a:pt x="11579" y="11704"/>
                      <a:pt x="11661" y="11165"/>
                    </a:cubicBezTo>
                    <a:cubicBezTo>
                      <a:pt x="11745" y="10615"/>
                      <a:pt x="11876" y="10261"/>
                      <a:pt x="11971" y="10086"/>
                    </a:cubicBezTo>
                    <a:cubicBezTo>
                      <a:pt x="12053" y="10269"/>
                      <a:pt x="12153" y="10639"/>
                      <a:pt x="12271" y="11188"/>
                    </a:cubicBezTo>
                    <a:cubicBezTo>
                      <a:pt x="12485" y="12183"/>
                      <a:pt x="12763" y="12626"/>
                      <a:pt x="13173" y="12626"/>
                    </a:cubicBezTo>
                    <a:cubicBezTo>
                      <a:pt x="13612" y="12626"/>
                      <a:pt x="13946" y="12143"/>
                      <a:pt x="14166" y="11193"/>
                    </a:cubicBezTo>
                    <a:cubicBezTo>
                      <a:pt x="14230" y="10915"/>
                      <a:pt x="14317" y="10721"/>
                      <a:pt x="14384" y="10609"/>
                    </a:cubicBezTo>
                    <a:cubicBezTo>
                      <a:pt x="14442" y="10712"/>
                      <a:pt x="14507" y="10855"/>
                      <a:pt x="14553" y="10955"/>
                    </a:cubicBezTo>
                    <a:cubicBezTo>
                      <a:pt x="14603" y="11064"/>
                      <a:pt x="14655" y="11175"/>
                      <a:pt x="14711" y="11283"/>
                    </a:cubicBezTo>
                    <a:cubicBezTo>
                      <a:pt x="14963" y="11766"/>
                      <a:pt x="15162" y="12149"/>
                      <a:pt x="15638" y="12149"/>
                    </a:cubicBezTo>
                    <a:cubicBezTo>
                      <a:pt x="16094" y="12149"/>
                      <a:pt x="16314" y="11747"/>
                      <a:pt x="16475" y="11453"/>
                    </a:cubicBezTo>
                    <a:cubicBezTo>
                      <a:pt x="16502" y="11402"/>
                      <a:pt x="16532" y="11350"/>
                      <a:pt x="16562" y="11300"/>
                    </a:cubicBezTo>
                    <a:cubicBezTo>
                      <a:pt x="16588" y="11255"/>
                      <a:pt x="16611" y="11213"/>
                      <a:pt x="16634" y="11173"/>
                    </a:cubicBezTo>
                    <a:cubicBezTo>
                      <a:pt x="16703" y="11053"/>
                      <a:pt x="16782" y="10918"/>
                      <a:pt x="16828" y="10864"/>
                    </a:cubicBezTo>
                    <a:cubicBezTo>
                      <a:pt x="16903" y="10914"/>
                      <a:pt x="17032" y="11105"/>
                      <a:pt x="17112" y="11224"/>
                    </a:cubicBezTo>
                    <a:lnTo>
                      <a:pt x="17155" y="11291"/>
                    </a:lnTo>
                    <a:cubicBezTo>
                      <a:pt x="17177" y="11324"/>
                      <a:pt x="17200" y="11356"/>
                      <a:pt x="17222" y="11389"/>
                    </a:cubicBezTo>
                    <a:cubicBezTo>
                      <a:pt x="17416" y="11682"/>
                      <a:pt x="17656" y="12047"/>
                      <a:pt x="18076" y="12047"/>
                    </a:cubicBezTo>
                    <a:cubicBezTo>
                      <a:pt x="18508" y="12047"/>
                      <a:pt x="18724" y="11727"/>
                      <a:pt x="18882" y="11494"/>
                    </a:cubicBezTo>
                    <a:cubicBezTo>
                      <a:pt x="18919" y="11439"/>
                      <a:pt x="18953" y="11387"/>
                      <a:pt x="18989" y="11340"/>
                    </a:cubicBezTo>
                    <a:cubicBezTo>
                      <a:pt x="19096" y="11202"/>
                      <a:pt x="19183" y="11125"/>
                      <a:pt x="19231" y="11090"/>
                    </a:cubicBezTo>
                    <a:cubicBezTo>
                      <a:pt x="19285" y="11117"/>
                      <a:pt x="19403" y="11188"/>
                      <a:pt x="19622" y="11387"/>
                    </a:cubicBezTo>
                    <a:cubicBezTo>
                      <a:pt x="19919" y="11658"/>
                      <a:pt x="20277" y="11689"/>
                      <a:pt x="20520" y="11689"/>
                    </a:cubicBezTo>
                    <a:cubicBezTo>
                      <a:pt x="20701" y="11689"/>
                      <a:pt x="20939" y="11612"/>
                      <a:pt x="21281" y="11494"/>
                    </a:cubicBezTo>
                    <a:cubicBezTo>
                      <a:pt x="21406" y="11451"/>
                      <a:pt x="21535" y="11406"/>
                      <a:pt x="21600" y="11391"/>
                    </a:cubicBezTo>
                    <a:lnTo>
                      <a:pt x="21429" y="10655"/>
                    </a:lnTo>
                    <a:cubicBezTo>
                      <a:pt x="21326" y="10679"/>
                      <a:pt x="21192" y="10724"/>
                      <a:pt x="21037" y="10778"/>
                    </a:cubicBezTo>
                    <a:cubicBezTo>
                      <a:pt x="20885" y="10831"/>
                      <a:pt x="20601" y="10929"/>
                      <a:pt x="20520" y="10933"/>
                    </a:cubicBezTo>
                    <a:cubicBezTo>
                      <a:pt x="20323" y="10933"/>
                      <a:pt x="20208" y="10903"/>
                      <a:pt x="20125" y="10827"/>
                    </a:cubicBezTo>
                    <a:cubicBezTo>
                      <a:pt x="19729" y="10468"/>
                      <a:pt x="19465" y="10321"/>
                      <a:pt x="19209" y="10321"/>
                    </a:cubicBezTo>
                    <a:cubicBezTo>
                      <a:pt x="18891" y="10321"/>
                      <a:pt x="18593" y="10623"/>
                      <a:pt x="18398" y="10876"/>
                    </a:cubicBezTo>
                    <a:cubicBezTo>
                      <a:pt x="18347" y="10942"/>
                      <a:pt x="18300" y="11009"/>
                      <a:pt x="18260" y="11068"/>
                    </a:cubicBezTo>
                    <a:cubicBezTo>
                      <a:pt x="18214" y="11137"/>
                      <a:pt x="18131" y="11262"/>
                      <a:pt x="18089" y="11288"/>
                    </a:cubicBezTo>
                    <a:cubicBezTo>
                      <a:pt x="18025" y="11240"/>
                      <a:pt x="17915" y="11074"/>
                      <a:pt x="17848" y="10972"/>
                    </a:cubicBezTo>
                    <a:cubicBezTo>
                      <a:pt x="17824" y="10936"/>
                      <a:pt x="17800" y="10899"/>
                      <a:pt x="17776" y="10864"/>
                    </a:cubicBezTo>
                    <a:lnTo>
                      <a:pt x="17734" y="10800"/>
                    </a:lnTo>
                    <a:cubicBezTo>
                      <a:pt x="17524" y="10488"/>
                      <a:pt x="17262" y="10100"/>
                      <a:pt x="16820" y="10100"/>
                    </a:cubicBezTo>
                    <a:cubicBezTo>
                      <a:pt x="16386" y="10100"/>
                      <a:pt x="16200" y="10421"/>
                      <a:pt x="15985" y="10793"/>
                    </a:cubicBezTo>
                    <a:cubicBezTo>
                      <a:pt x="15963" y="10832"/>
                      <a:pt x="15940" y="10873"/>
                      <a:pt x="15915" y="10916"/>
                    </a:cubicBezTo>
                    <a:cubicBezTo>
                      <a:pt x="15881" y="10974"/>
                      <a:pt x="15849" y="11031"/>
                      <a:pt x="15817" y="11089"/>
                    </a:cubicBezTo>
                    <a:cubicBezTo>
                      <a:pt x="15768" y="11179"/>
                      <a:pt x="15689" y="11322"/>
                      <a:pt x="15636" y="11379"/>
                    </a:cubicBezTo>
                    <a:cubicBezTo>
                      <a:pt x="15569" y="11303"/>
                      <a:pt x="15455" y="11083"/>
                      <a:pt x="15376" y="10932"/>
                    </a:cubicBezTo>
                    <a:cubicBezTo>
                      <a:pt x="15329" y="10841"/>
                      <a:pt x="15281" y="10738"/>
                      <a:pt x="15236" y="10638"/>
                    </a:cubicBezTo>
                    <a:cubicBezTo>
                      <a:pt x="15037" y="10207"/>
                      <a:pt x="14832" y="9760"/>
                      <a:pt x="14392" y="9760"/>
                    </a:cubicBezTo>
                    <a:cubicBezTo>
                      <a:pt x="14192" y="9760"/>
                      <a:pt x="13698" y="9883"/>
                      <a:pt x="13435" y="11021"/>
                    </a:cubicBezTo>
                    <a:cubicBezTo>
                      <a:pt x="13357" y="11357"/>
                      <a:pt x="13273" y="11579"/>
                      <a:pt x="13205" y="11715"/>
                    </a:cubicBezTo>
                    <a:cubicBezTo>
                      <a:pt x="13148" y="11575"/>
                      <a:pt x="13076" y="11355"/>
                      <a:pt x="13006" y="11028"/>
                    </a:cubicBezTo>
                    <a:cubicBezTo>
                      <a:pt x="12807" y="10105"/>
                      <a:pt x="12620" y="9232"/>
                      <a:pt x="11964" y="9232"/>
                    </a:cubicBezTo>
                    <a:cubicBezTo>
                      <a:pt x="11677" y="9232"/>
                      <a:pt x="11160" y="9468"/>
                      <a:pt x="10918" y="11050"/>
                    </a:cubicBezTo>
                    <a:cubicBezTo>
                      <a:pt x="10841" y="11554"/>
                      <a:pt x="10754" y="11935"/>
                      <a:pt x="10675" y="12204"/>
                    </a:cubicBezTo>
                    <a:cubicBezTo>
                      <a:pt x="10626" y="11959"/>
                      <a:pt x="10570" y="11599"/>
                      <a:pt x="10519" y="11072"/>
                    </a:cubicBezTo>
                    <a:cubicBezTo>
                      <a:pt x="10347" y="9278"/>
                      <a:pt x="10207" y="8177"/>
                      <a:pt x="9518" y="8177"/>
                    </a:cubicBezTo>
                    <a:cubicBezTo>
                      <a:pt x="8791" y="8177"/>
                      <a:pt x="8635" y="9324"/>
                      <a:pt x="8479" y="11073"/>
                    </a:cubicBezTo>
                    <a:cubicBezTo>
                      <a:pt x="8464" y="11237"/>
                      <a:pt x="8450" y="11410"/>
                      <a:pt x="8435" y="11586"/>
                    </a:cubicBezTo>
                    <a:cubicBezTo>
                      <a:pt x="8399" y="12017"/>
                      <a:pt x="8343" y="12660"/>
                      <a:pt x="8274" y="13176"/>
                    </a:cubicBezTo>
                    <a:cubicBezTo>
                      <a:pt x="8205" y="12735"/>
                      <a:pt x="8129" y="12070"/>
                      <a:pt x="8048" y="11077"/>
                    </a:cubicBezTo>
                    <a:cubicBezTo>
                      <a:pt x="8013" y="10647"/>
                      <a:pt x="7985" y="10205"/>
                      <a:pt x="7957" y="9779"/>
                    </a:cubicBezTo>
                    <a:cubicBezTo>
                      <a:pt x="7906" y="8996"/>
                      <a:pt x="7857" y="8257"/>
                      <a:pt x="7778" y="7708"/>
                    </a:cubicBezTo>
                    <a:cubicBezTo>
                      <a:pt x="7718" y="7289"/>
                      <a:pt x="7605" y="6511"/>
                      <a:pt x="7054" y="6511"/>
                    </a:cubicBezTo>
                    <a:cubicBezTo>
                      <a:pt x="6549" y="6511"/>
                      <a:pt x="6428" y="7160"/>
                      <a:pt x="6333" y="7946"/>
                    </a:cubicBezTo>
                    <a:cubicBezTo>
                      <a:pt x="6250" y="8624"/>
                      <a:pt x="6196" y="9510"/>
                      <a:pt x="6138" y="10447"/>
                    </a:cubicBezTo>
                    <a:cubicBezTo>
                      <a:pt x="6125" y="10659"/>
                      <a:pt x="6111" y="10872"/>
                      <a:pt x="6098" y="11084"/>
                    </a:cubicBezTo>
                    <a:cubicBezTo>
                      <a:pt x="6070" y="11517"/>
                      <a:pt x="6047" y="12003"/>
                      <a:pt x="6022" y="12518"/>
                    </a:cubicBezTo>
                    <a:cubicBezTo>
                      <a:pt x="5981" y="13382"/>
                      <a:pt x="5921" y="14640"/>
                      <a:pt x="5820" y="15463"/>
                    </a:cubicBezTo>
                    <a:cubicBezTo>
                      <a:pt x="5790" y="15243"/>
                      <a:pt x="5761" y="14961"/>
                      <a:pt x="5734" y="14601"/>
                    </a:cubicBezTo>
                    <a:cubicBezTo>
                      <a:pt x="5665" y="13683"/>
                      <a:pt x="5629" y="12532"/>
                      <a:pt x="5590" y="11315"/>
                    </a:cubicBezTo>
                    <a:lnTo>
                      <a:pt x="5581" y="11095"/>
                    </a:lnTo>
                    <a:cubicBezTo>
                      <a:pt x="5572" y="10811"/>
                      <a:pt x="5564" y="10521"/>
                      <a:pt x="5555" y="10230"/>
                    </a:cubicBezTo>
                    <a:cubicBezTo>
                      <a:pt x="5509" y="8720"/>
                      <a:pt x="5461" y="7158"/>
                      <a:pt x="5374" y="5970"/>
                    </a:cubicBezTo>
                    <a:cubicBezTo>
                      <a:pt x="5325" y="5317"/>
                      <a:pt x="5270" y="4832"/>
                      <a:pt x="5203" y="4489"/>
                    </a:cubicBezTo>
                    <a:cubicBezTo>
                      <a:pt x="5148" y="4212"/>
                      <a:pt x="5034" y="3635"/>
                      <a:pt x="4579" y="3635"/>
                    </a:cubicBezTo>
                    <a:close/>
                  </a:path>
                </a:pathLst>
              </a:custGeom>
              <a:solidFill>
                <a:srgbClr val="BB202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spcBef>
                    <a:spcPts val="0"/>
                  </a:spcBef>
                  <a:defRPr spc="0" sz="2400">
                    <a:solidFill>
                      <a:srgbClr val="FFFFFF"/>
                    </a:solidFill>
                    <a:latin typeface="DIN Alternate"/>
                    <a:ea typeface="DIN Alternate"/>
                    <a:cs typeface="DIN Alternate"/>
                    <a:sym typeface="DIN Alternate"/>
                  </a:defRPr>
                </a:pPr>
              </a:p>
            </p:txBody>
          </p:sp>
          <p:sp>
            <p:nvSpPr>
              <p:cNvPr id="220" name="Line Graph"/>
              <p:cNvSpPr/>
              <p:nvPr/>
            </p:nvSpPr>
            <p:spPr>
              <a:xfrm>
                <a:off x="2218044" y="3691034"/>
                <a:ext cx="1379762" cy="137610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lnTo>
                      <a:pt x="0" y="21404"/>
                    </a:lnTo>
                    <a:cubicBezTo>
                      <a:pt x="0" y="21511"/>
                      <a:pt x="87" y="21600"/>
                      <a:pt x="194" y="21600"/>
                    </a:cubicBezTo>
                    <a:lnTo>
                      <a:pt x="21406" y="21600"/>
                    </a:lnTo>
                    <a:cubicBezTo>
                      <a:pt x="21513" y="21600"/>
                      <a:pt x="21600" y="21511"/>
                      <a:pt x="21600" y="21404"/>
                    </a:cubicBezTo>
                    <a:lnTo>
                      <a:pt x="21600" y="20822"/>
                    </a:lnTo>
                    <a:cubicBezTo>
                      <a:pt x="21600" y="20715"/>
                      <a:pt x="21513" y="20628"/>
                      <a:pt x="21406" y="20628"/>
                    </a:cubicBezTo>
                    <a:lnTo>
                      <a:pt x="1163" y="20628"/>
                    </a:lnTo>
                    <a:cubicBezTo>
                      <a:pt x="1056" y="20628"/>
                      <a:pt x="970" y="20539"/>
                      <a:pt x="970" y="20432"/>
                    </a:cubicBezTo>
                    <a:lnTo>
                      <a:pt x="970" y="194"/>
                    </a:lnTo>
                    <a:cubicBezTo>
                      <a:pt x="970" y="87"/>
                      <a:pt x="883" y="0"/>
                      <a:pt x="776" y="0"/>
                    </a:cubicBezTo>
                    <a:lnTo>
                      <a:pt x="194" y="0"/>
                    </a:lnTo>
                    <a:close/>
                    <a:moveTo>
                      <a:pt x="19991" y="7364"/>
                    </a:moveTo>
                    <a:lnTo>
                      <a:pt x="17165" y="8228"/>
                    </a:lnTo>
                    <a:lnTo>
                      <a:pt x="17811" y="8832"/>
                    </a:lnTo>
                    <a:lnTo>
                      <a:pt x="13288" y="13689"/>
                    </a:lnTo>
                    <a:lnTo>
                      <a:pt x="10021" y="10341"/>
                    </a:lnTo>
                    <a:lnTo>
                      <a:pt x="2932" y="17951"/>
                    </a:lnTo>
                    <a:lnTo>
                      <a:pt x="3799" y="18763"/>
                    </a:lnTo>
                    <a:lnTo>
                      <a:pt x="10041" y="12061"/>
                    </a:lnTo>
                    <a:lnTo>
                      <a:pt x="13327" y="15430"/>
                    </a:lnTo>
                    <a:lnTo>
                      <a:pt x="13766" y="14916"/>
                    </a:lnTo>
                    <a:lnTo>
                      <a:pt x="18678" y="9644"/>
                    </a:lnTo>
                    <a:lnTo>
                      <a:pt x="19324" y="10250"/>
                    </a:lnTo>
                    <a:lnTo>
                      <a:pt x="19991" y="7364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4"/>
                  </a:gs>
                  <a:gs pos="100000">
                    <a:srgbClr val="3E6169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spcBef>
                    <a:spcPts val="0"/>
                  </a:spcBef>
                  <a:defRPr spc="0" sz="2400">
                    <a:solidFill>
                      <a:srgbClr val="FFFFFF"/>
                    </a:solidFill>
                    <a:latin typeface="DIN Alternate"/>
                    <a:ea typeface="DIN Alternate"/>
                    <a:cs typeface="DIN Alternate"/>
                    <a:sym typeface="DIN Alternate"/>
                  </a:defRPr>
                </a:pPr>
              </a:p>
            </p:txBody>
          </p:sp>
        </p:grpSp>
        <p:sp>
          <p:nvSpPr>
            <p:cNvPr id="222" name="Better and more advanced…"/>
            <p:cNvSpPr txBox="1"/>
            <p:nvPr/>
          </p:nvSpPr>
          <p:spPr>
            <a:xfrm>
              <a:off x="7062336" y="318270"/>
              <a:ext cx="5623355" cy="1524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algn="ctr">
                <a:defRPr b="1" i="1" spc="36" sz="3600">
                  <a:latin typeface="Iowan Old Style"/>
                  <a:ea typeface="Iowan Old Style"/>
                  <a:cs typeface="Iowan Old Style"/>
                  <a:sym typeface="Iowan Old Style"/>
                </a:defRPr>
              </a:pPr>
              <a:r>
                <a:t>Better and more advanced </a:t>
              </a:r>
            </a:p>
            <a:p>
              <a:pPr algn="ctr">
                <a:defRPr b="1" i="1" spc="36" sz="3600">
                  <a:latin typeface="Iowan Old Style"/>
                  <a:ea typeface="Iowan Old Style"/>
                  <a:cs typeface="Iowan Old Style"/>
                  <a:sym typeface="Iowan Old Style"/>
                </a:defRPr>
              </a:pPr>
              <a:r>
                <a:t>models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New_Template9">
  <a:themeElements>
    <a:clrScheme name="New_Template9">
      <a:dk1>
        <a:srgbClr val="5C5C5C"/>
      </a:dk1>
      <a:lt1>
        <a:srgbClr val="FFFFFF"/>
      </a:lt1>
      <a:dk2>
        <a:srgbClr val="A7A7A7"/>
      </a:dk2>
      <a:lt2>
        <a:srgbClr val="535353"/>
      </a:lt2>
      <a:accent1>
        <a:srgbClr val="80989C"/>
      </a:accent1>
      <a:accent2>
        <a:srgbClr val="A8AB65"/>
      </a:accent2>
      <a:accent3>
        <a:srgbClr val="CBAC69"/>
      </a:accent3>
      <a:accent4>
        <a:srgbClr val="CF7330"/>
      </a:accent4>
      <a:accent5>
        <a:srgbClr val="B44C34"/>
      </a:accent5>
      <a:accent6>
        <a:srgbClr val="8C869B"/>
      </a:accent6>
      <a:hlink>
        <a:srgbClr val="0000FF"/>
      </a:hlink>
      <a:folHlink>
        <a:srgbClr val="FF00FF"/>
      </a:folHlink>
    </a:clrScheme>
    <a:fontScheme name="New_Template9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New_Template9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1400"/>
          </a:spcBef>
          <a:spcAft>
            <a:spcPts val="0"/>
          </a:spcAft>
          <a:buClrTx/>
          <a:buSzTx/>
          <a:buFontTx/>
          <a:buNone/>
          <a:tabLst/>
          <a:defRPr b="0" baseline="0" cap="none" i="0" spc="28" strike="noStrike" sz="2800" u="none" kumimoji="0" normalizeH="0">
            <a:ln>
              <a:noFill/>
            </a:ln>
            <a:solidFill>
              <a:srgbClr val="5C5C5C"/>
            </a:solidFill>
            <a:effectLst/>
            <a:uFillTx/>
            <a:latin typeface="DIN Condensed"/>
            <a:ea typeface="DIN Condensed"/>
            <a:cs typeface="DIN Condensed"/>
            <a:sym typeface="DIN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1400"/>
          </a:spcBef>
          <a:spcAft>
            <a:spcPts val="0"/>
          </a:spcAft>
          <a:buClrTx/>
          <a:buSzTx/>
          <a:buFontTx/>
          <a:buNone/>
          <a:tabLst/>
          <a:defRPr b="0" baseline="0" cap="none" i="0" spc="28" strike="noStrike" sz="2800" u="none" kumimoji="0" normalizeH="0">
            <a:ln>
              <a:noFill/>
            </a:ln>
            <a:solidFill>
              <a:srgbClr val="5C5C5C"/>
            </a:solidFill>
            <a:effectLst/>
            <a:uFillTx/>
            <a:latin typeface="DIN Condensed"/>
            <a:ea typeface="DIN Condensed"/>
            <a:cs typeface="DIN Condensed"/>
            <a:sym typeface="DIN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New_Template9">
  <a:themeElements>
    <a:clrScheme name="New_Template9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80989C"/>
      </a:accent1>
      <a:accent2>
        <a:srgbClr val="A8AB65"/>
      </a:accent2>
      <a:accent3>
        <a:srgbClr val="CBAC69"/>
      </a:accent3>
      <a:accent4>
        <a:srgbClr val="CF7330"/>
      </a:accent4>
      <a:accent5>
        <a:srgbClr val="B44C34"/>
      </a:accent5>
      <a:accent6>
        <a:srgbClr val="8C869B"/>
      </a:accent6>
      <a:hlink>
        <a:srgbClr val="0000FF"/>
      </a:hlink>
      <a:folHlink>
        <a:srgbClr val="FF00FF"/>
      </a:folHlink>
    </a:clrScheme>
    <a:fontScheme name="New_Template9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New_Template9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1400"/>
          </a:spcBef>
          <a:spcAft>
            <a:spcPts val="0"/>
          </a:spcAft>
          <a:buClrTx/>
          <a:buSzTx/>
          <a:buFontTx/>
          <a:buNone/>
          <a:tabLst/>
          <a:defRPr b="0" baseline="0" cap="none" i="0" spc="28" strike="noStrike" sz="2800" u="none" kumimoji="0" normalizeH="0">
            <a:ln>
              <a:noFill/>
            </a:ln>
            <a:solidFill>
              <a:srgbClr val="5C5C5C"/>
            </a:solidFill>
            <a:effectLst/>
            <a:uFillTx/>
            <a:latin typeface="DIN Condensed"/>
            <a:ea typeface="DIN Condensed"/>
            <a:cs typeface="DIN Condensed"/>
            <a:sym typeface="DIN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1400"/>
          </a:spcBef>
          <a:spcAft>
            <a:spcPts val="0"/>
          </a:spcAft>
          <a:buClrTx/>
          <a:buSzTx/>
          <a:buFontTx/>
          <a:buNone/>
          <a:tabLst/>
          <a:defRPr b="0" baseline="0" cap="none" i="0" spc="28" strike="noStrike" sz="2800" u="none" kumimoji="0" normalizeH="0">
            <a:ln>
              <a:noFill/>
            </a:ln>
            <a:solidFill>
              <a:srgbClr val="5C5C5C"/>
            </a:solidFill>
            <a:effectLst/>
            <a:uFillTx/>
            <a:latin typeface="DIN Condensed"/>
            <a:ea typeface="DIN Condensed"/>
            <a:cs typeface="DIN Condensed"/>
            <a:sym typeface="DIN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